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08788" cy="99409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C216F4-483C-4D30-A7B7-76D4050E685F}" v="2" dt="2026-06-23T13:34:23.8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7" d="100"/>
          <a:sy n="57" d="100"/>
        </p:scale>
        <p:origin x="263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AE8AB-EC5D-4712-AD2F-8C6DFDDBEEEA}" type="datetimeFigureOut">
              <a:rPr lang="pl-PL" smtClean="0"/>
              <a:t>10.08.2026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34B28-F3E3-4135-9FDA-7B26000375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971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AE8AB-EC5D-4712-AD2F-8C6DFDDBEEEA}" type="datetimeFigureOut">
              <a:rPr lang="pl-PL" smtClean="0"/>
              <a:t>10.08.2026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34B28-F3E3-4135-9FDA-7B26000375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00236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AE8AB-EC5D-4712-AD2F-8C6DFDDBEEEA}" type="datetimeFigureOut">
              <a:rPr lang="pl-PL" smtClean="0"/>
              <a:t>10.08.2026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34B28-F3E3-4135-9FDA-7B26000375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5405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AE8AB-EC5D-4712-AD2F-8C6DFDDBEEEA}" type="datetimeFigureOut">
              <a:rPr lang="pl-PL" smtClean="0"/>
              <a:t>10.08.2026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34B28-F3E3-4135-9FDA-7B26000375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0758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AE8AB-EC5D-4712-AD2F-8C6DFDDBEEEA}" type="datetimeFigureOut">
              <a:rPr lang="pl-PL" smtClean="0"/>
              <a:t>10.08.2026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34B28-F3E3-4135-9FDA-7B26000375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7211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AE8AB-EC5D-4712-AD2F-8C6DFDDBEEEA}" type="datetimeFigureOut">
              <a:rPr lang="pl-PL" smtClean="0"/>
              <a:t>10.08.2026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34B28-F3E3-4135-9FDA-7B26000375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8692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AE8AB-EC5D-4712-AD2F-8C6DFDDBEEEA}" type="datetimeFigureOut">
              <a:rPr lang="pl-PL" smtClean="0"/>
              <a:t>10.08.2026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34B28-F3E3-4135-9FDA-7B26000375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4949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AE8AB-EC5D-4712-AD2F-8C6DFDDBEEEA}" type="datetimeFigureOut">
              <a:rPr lang="pl-PL" smtClean="0"/>
              <a:t>10.08.2026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34B28-F3E3-4135-9FDA-7B26000375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1414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AE8AB-EC5D-4712-AD2F-8C6DFDDBEEEA}" type="datetimeFigureOut">
              <a:rPr lang="pl-PL" smtClean="0"/>
              <a:t>10.08.2026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34B28-F3E3-4135-9FDA-7B26000375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0674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AE8AB-EC5D-4712-AD2F-8C6DFDDBEEEA}" type="datetimeFigureOut">
              <a:rPr lang="pl-PL" smtClean="0"/>
              <a:t>10.08.2026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34B28-F3E3-4135-9FDA-7B26000375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1355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AE8AB-EC5D-4712-AD2F-8C6DFDDBEEEA}" type="datetimeFigureOut">
              <a:rPr lang="pl-PL" smtClean="0"/>
              <a:t>10.08.2026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A34B28-F3E3-4135-9FDA-7B26000375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8051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3AE8AB-EC5D-4712-AD2F-8C6DFDDBEEEA}" type="datetimeFigureOut">
              <a:rPr lang="pl-PL" smtClean="0"/>
              <a:t>10.08.2026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A34B28-F3E3-4135-9FDA-7B260003759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9067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tmp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C49A841F-6176-69C7-F1E2-BDFFF03F85D0}"/>
              </a:ext>
            </a:extLst>
          </p:cNvPr>
          <p:cNvSpPr txBox="1"/>
          <p:nvPr/>
        </p:nvSpPr>
        <p:spPr>
          <a:xfrm>
            <a:off x="438004" y="54347"/>
            <a:ext cx="6159500" cy="827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b="1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AGENT UBEZPIECZENIOWY Aleksander Wielgus </a:t>
            </a:r>
            <a:endParaRPr lang="pl-PL" sz="11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Aptos" panose="020B0004020202020204" pitchFamily="34" charset="0"/>
            </a:endParaRPr>
          </a:p>
          <a:p>
            <a:endParaRPr lang="pl-PL" sz="1100" b="1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pl-PL" sz="1100" b="1" dirty="0">
                <a:solidFill>
                  <a:srgbClr val="000000"/>
                </a:solidFill>
                <a:latin typeface="verdana" panose="020B0604030504040204" pitchFamily="34" charset="0"/>
              </a:rPr>
              <a:t>E-mail: awielgus</a:t>
            </a:r>
            <a:r>
              <a:rPr lang="pl-PL" sz="1100" b="1" dirty="0">
                <a:solidFill>
                  <a:srgbClr val="080808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@agentpzu.pl</a:t>
            </a:r>
            <a:endParaRPr lang="pl-PL" sz="11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Aptos" panose="020B00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11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Tel</a:t>
            </a:r>
            <a:r>
              <a:rPr lang="pl-PL" sz="1100" b="1" dirty="0">
                <a:solidFill>
                  <a:srgbClr val="000000"/>
                </a:solidFill>
                <a:latin typeface="verdana" panose="020B0604030504040204" pitchFamily="34" charset="0"/>
              </a:rPr>
              <a:t>: 506 052 070</a:t>
            </a:r>
            <a:endParaRPr lang="pl-PL" sz="1100" dirty="0"/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16F85427-F2FA-69E5-D478-383F2D3B5C60}"/>
              </a:ext>
            </a:extLst>
          </p:cNvPr>
          <p:cNvCxnSpPr>
            <a:cxnSpLocks/>
          </p:cNvCxnSpPr>
          <p:nvPr/>
        </p:nvCxnSpPr>
        <p:spPr>
          <a:xfrm>
            <a:off x="203200" y="4283078"/>
            <a:ext cx="64262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757842CB-623D-BEC6-67F9-C83345C5C1F3}"/>
              </a:ext>
            </a:extLst>
          </p:cNvPr>
          <p:cNvCxnSpPr>
            <a:cxnSpLocks/>
          </p:cNvCxnSpPr>
          <p:nvPr/>
        </p:nvCxnSpPr>
        <p:spPr>
          <a:xfrm>
            <a:off x="156730" y="7313913"/>
            <a:ext cx="64262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4">
            <a:extLst>
              <a:ext uri="{FF2B5EF4-FFF2-40B4-BE49-F238E27FC236}">
                <a16:creationId xmlns:a16="http://schemas.microsoft.com/office/drawing/2014/main" id="{4B58BF37-D286-F096-F32C-B328EC985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346" y="997624"/>
            <a:ext cx="1203793" cy="1266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54BBA906-AFD9-0BDB-BABD-2175142F5B6C}"/>
              </a:ext>
            </a:extLst>
          </p:cNvPr>
          <p:cNvSpPr txBox="1"/>
          <p:nvPr/>
        </p:nvSpPr>
        <p:spPr>
          <a:xfrm>
            <a:off x="2688410" y="1417273"/>
            <a:ext cx="28505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3C7D"/>
                </a:solidFill>
                <a:latin typeface="Source Sans Pro" panose="020B0503030403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NNW PZU Edukacja</a:t>
            </a:r>
            <a:endParaRPr lang="pl-PL" sz="2400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E49E025-5F5D-695A-9C46-2AB921D25EA7}"/>
              </a:ext>
            </a:extLst>
          </p:cNvPr>
          <p:cNvSpPr txBox="1"/>
          <p:nvPr/>
        </p:nvSpPr>
        <p:spPr>
          <a:xfrm>
            <a:off x="2263867" y="1814578"/>
            <a:ext cx="36995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dirty="0">
                <a:solidFill>
                  <a:srgbClr val="555555"/>
                </a:solidFill>
                <a:latin typeface="Source Sans Pro" panose="020B0503030403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Bezpieczna przyszłość Twojego dziecka.</a:t>
            </a:r>
            <a:endParaRPr lang="pl-PL" sz="1600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06B4F030-CC43-8757-06B0-5CD82AC39F50}"/>
              </a:ext>
            </a:extLst>
          </p:cNvPr>
          <p:cNvSpPr txBox="1"/>
          <p:nvPr/>
        </p:nvSpPr>
        <p:spPr>
          <a:xfrm>
            <a:off x="732014" y="3963707"/>
            <a:ext cx="176455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dirty="0">
                <a:solidFill>
                  <a:srgbClr val="080808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AWEDUKACJA26-1</a:t>
            </a:r>
          </a:p>
          <a:p>
            <a:pPr algn="ctr"/>
            <a:endParaRPr lang="pl-PL" sz="1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algn="ctr"/>
            <a:endParaRPr lang="pl-PL" sz="1200" dirty="0"/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A4B5697B-C8A1-7494-E72C-40B641265E21}"/>
              </a:ext>
            </a:extLst>
          </p:cNvPr>
          <p:cNvSpPr txBox="1"/>
          <p:nvPr/>
        </p:nvSpPr>
        <p:spPr>
          <a:xfrm>
            <a:off x="2808412" y="4336567"/>
            <a:ext cx="2893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3C7D"/>
                </a:solidFill>
                <a:latin typeface="Source Sans Pro" panose="020B0503030403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NNW PZU Edukacja </a:t>
            </a:r>
            <a:endParaRPr lang="pl-PL" sz="2400" dirty="0"/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C1500EF9-924F-F269-5EFA-211D794D329B}"/>
              </a:ext>
            </a:extLst>
          </p:cNvPr>
          <p:cNvSpPr txBox="1"/>
          <p:nvPr/>
        </p:nvSpPr>
        <p:spPr>
          <a:xfrm>
            <a:off x="2279650" y="7343461"/>
            <a:ext cx="37719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2000" b="1" dirty="0">
                <a:solidFill>
                  <a:srgbClr val="003C7D"/>
                </a:solidFill>
                <a:latin typeface="Source Sans Pro" panose="020B0503030403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PZU Rowerzysta</a:t>
            </a:r>
            <a:endParaRPr lang="pl-PL" sz="2000" dirty="0"/>
          </a:p>
        </p:txBody>
      </p:sp>
      <p:pic>
        <p:nvPicPr>
          <p:cNvPr id="29" name="Grafika 28">
            <a:extLst>
              <a:ext uri="{FF2B5EF4-FFF2-40B4-BE49-F238E27FC236}">
                <a16:creationId xmlns:a16="http://schemas.microsoft.com/office/drawing/2014/main" id="{F506CF29-3016-0DB6-DC1C-11422EDAC3D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3064" y="641312"/>
            <a:ext cx="159487" cy="159487"/>
          </a:xfrm>
          <a:prstGeom prst="rect">
            <a:avLst/>
          </a:prstGeom>
        </p:spPr>
      </p:pic>
      <p:pic>
        <p:nvPicPr>
          <p:cNvPr id="31" name="Obraz 30" descr="Obraz zawierający Grafika, symbol, Czcionka, krąg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26CB4DFA-66BF-FB88-3A29-F413C72C36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403674"/>
            <a:ext cx="199216" cy="199216"/>
          </a:xfrm>
          <a:prstGeom prst="rect">
            <a:avLst/>
          </a:prstGeom>
        </p:spPr>
      </p:pic>
      <p:pic>
        <p:nvPicPr>
          <p:cNvPr id="33" name="Obraz 32" descr="Obraz zawierający Grafika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D27D3F35-534E-6105-B347-B1292464D69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99" y="140636"/>
            <a:ext cx="199216" cy="199216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DF32E86B-2287-CA28-F5C5-7F273E1251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6884" y="9211431"/>
            <a:ext cx="562516" cy="585953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C24DE05-B2F5-3ABC-DEBC-654A2380C6F4}"/>
              </a:ext>
            </a:extLst>
          </p:cNvPr>
          <p:cNvSpPr txBox="1"/>
          <p:nvPr/>
        </p:nvSpPr>
        <p:spPr>
          <a:xfrm>
            <a:off x="2939780" y="6872770"/>
            <a:ext cx="1764553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WAEDUKACJA26-3</a:t>
            </a:r>
          </a:p>
          <a:p>
            <a:pPr algn="ctr"/>
            <a:endParaRPr lang="pl-PL" sz="1200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6A9CEB17-0944-714C-F584-812B4C4A36B5}"/>
              </a:ext>
            </a:extLst>
          </p:cNvPr>
          <p:cNvSpPr txBox="1"/>
          <p:nvPr/>
        </p:nvSpPr>
        <p:spPr>
          <a:xfrm>
            <a:off x="2791660" y="3939709"/>
            <a:ext cx="176455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dirty="0">
                <a:solidFill>
                  <a:srgbClr val="080808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AWEDUKACJA26-2</a:t>
            </a:r>
          </a:p>
          <a:p>
            <a:pPr algn="ctr"/>
            <a:endParaRPr lang="pl-PL" sz="1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algn="ctr"/>
            <a:endParaRPr lang="pl-PL" sz="1200" dirty="0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E64A7C0B-C46A-B69B-A1BE-3584EACDB28E}"/>
              </a:ext>
            </a:extLst>
          </p:cNvPr>
          <p:cNvSpPr txBox="1"/>
          <p:nvPr/>
        </p:nvSpPr>
        <p:spPr>
          <a:xfrm>
            <a:off x="4704333" y="3939903"/>
            <a:ext cx="176455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dirty="0">
                <a:solidFill>
                  <a:srgbClr val="080808"/>
                </a:solidFill>
                <a:effectLst/>
                <a:latin typeface="Source Sans Pro" panose="020B0503030403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AWEDUKACJA26-3</a:t>
            </a:r>
          </a:p>
          <a:p>
            <a:pPr algn="ctr"/>
            <a:endParaRPr lang="pl-PL" sz="1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algn="ctr"/>
            <a:endParaRPr lang="pl-PL" sz="1200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4F7D7E8-DC39-6DC2-62F5-547F4FAEBD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4846" y="2328810"/>
            <a:ext cx="1602022" cy="160202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73121831-2A5D-AEC5-628A-F6C838FD95B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72420" y="2336285"/>
            <a:ext cx="1602022" cy="1602022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0573CB29-9878-74B3-DF81-B78B334575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13205" y="2330089"/>
            <a:ext cx="1602022" cy="1602022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B36E8DD1-E853-74FB-170C-FF67A7487AA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04654" y="5095655"/>
            <a:ext cx="1764553" cy="1764553"/>
          </a:xfrm>
          <a:prstGeom prst="rect">
            <a:avLst/>
          </a:prstGeom>
        </p:spPr>
      </p:pic>
      <p:sp>
        <p:nvSpPr>
          <p:cNvPr id="23" name="pole tekstowe 22">
            <a:extLst>
              <a:ext uri="{FF2B5EF4-FFF2-40B4-BE49-F238E27FC236}">
                <a16:creationId xmlns:a16="http://schemas.microsoft.com/office/drawing/2014/main" id="{E6FCF720-2027-A514-9899-E6191C855999}"/>
              </a:ext>
            </a:extLst>
          </p:cNvPr>
          <p:cNvSpPr txBox="1"/>
          <p:nvPr/>
        </p:nvSpPr>
        <p:spPr>
          <a:xfrm>
            <a:off x="1951182" y="7680071"/>
            <a:ext cx="43614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dirty="0"/>
              <a:t>Kompleksowa ochrona dla klientów prowadzących aktywny tryb życia – </a:t>
            </a:r>
            <a:r>
              <a:rPr lang="pl-PL" sz="1100" dirty="0"/>
              <a:t>ROWERAW26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5D1F9E71-839C-E613-2E3D-B7B9DD8BF5AD}"/>
              </a:ext>
            </a:extLst>
          </p:cNvPr>
          <p:cNvSpPr txBox="1"/>
          <p:nvPr/>
        </p:nvSpPr>
        <p:spPr>
          <a:xfrm>
            <a:off x="2435108" y="4760808"/>
            <a:ext cx="36995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dirty="0">
                <a:solidFill>
                  <a:srgbClr val="555555"/>
                </a:solidFill>
                <a:latin typeface="Source Sans Pro" panose="020B0503030403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Bezpieczna przyszłość Twojego dziecka.</a:t>
            </a:r>
            <a:endParaRPr lang="pl-PL" sz="1600" dirty="0"/>
          </a:p>
        </p:txBody>
      </p:sp>
      <p:pic>
        <p:nvPicPr>
          <p:cNvPr id="28" name="Obraz 27">
            <a:extLst>
              <a:ext uri="{FF2B5EF4-FFF2-40B4-BE49-F238E27FC236}">
                <a16:creationId xmlns:a16="http://schemas.microsoft.com/office/drawing/2014/main" id="{9A281028-D684-FD2C-0439-864EDB280D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17230" y="8193373"/>
            <a:ext cx="1697669" cy="1697669"/>
          </a:xfrm>
          <a:prstGeom prst="rect">
            <a:avLst/>
          </a:prstGeom>
        </p:spPr>
      </p:pic>
      <p:pic>
        <p:nvPicPr>
          <p:cNvPr id="30" name="Obraz 29">
            <a:extLst>
              <a:ext uri="{FF2B5EF4-FFF2-40B4-BE49-F238E27FC236}">
                <a16:creationId xmlns:a16="http://schemas.microsoft.com/office/drawing/2014/main" id="{C5496A75-1EFA-C668-E53A-D5CC2D4FCF7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050" y="7776167"/>
            <a:ext cx="1405831" cy="1462252"/>
          </a:xfrm>
          <a:prstGeom prst="rect">
            <a:avLst/>
          </a:prstGeom>
        </p:spPr>
      </p:pic>
      <p:pic>
        <p:nvPicPr>
          <p:cNvPr id="32" name="Obraz 31">
            <a:extLst>
              <a:ext uri="{FF2B5EF4-FFF2-40B4-BE49-F238E27FC236}">
                <a16:creationId xmlns:a16="http://schemas.microsoft.com/office/drawing/2014/main" id="{228075C1-C406-1EDB-84F9-DEA91FBDF2A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4497" y="4760808"/>
            <a:ext cx="1315254" cy="1388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99205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1172</TotalTime>
  <Words>48</Words>
  <Application>Microsoft Office PowerPoint</Application>
  <PresentationFormat>Papier A4 (210x297 mm)</PresentationFormat>
  <Paragraphs>14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Source Sans Pro</vt:lpstr>
      <vt:lpstr>verdana</vt:lpstr>
      <vt:lpstr>verdana</vt:lpstr>
      <vt:lpstr>Motyw pakietu Office</vt:lpstr>
      <vt:lpstr>Prezentacja programu PowerPoint</vt:lpstr>
    </vt:vector>
  </TitlesOfParts>
  <Company>Grupa PZU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Krawczyk Michał (Centrala PZUSA)</dc:creator>
  <cp:lastModifiedBy>Aleksander Wielgus</cp:lastModifiedBy>
  <cp:revision>22</cp:revision>
  <cp:lastPrinted>2026-06-11T10:57:14Z</cp:lastPrinted>
  <dcterms:created xsi:type="dcterms:W3CDTF">2026-06-11T09:57:52Z</dcterms:created>
  <dcterms:modified xsi:type="dcterms:W3CDTF">2026-08-10T11:22:13Z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d6fd914-8286-453e-8cdd-01ba4c22f429_Enabled">
    <vt:lpwstr>true</vt:lpwstr>
  </property>
  <property fmtid="{D5CDD505-2E9C-101B-9397-08002B2CF9AE}" pid="3" name="MSIP_Label_ad6fd914-8286-453e-8cdd-01ba4c22f429_SetDate">
    <vt:lpwstr>2026-06-11T11:09:08Z</vt:lpwstr>
  </property>
  <property fmtid="{D5CDD505-2E9C-101B-9397-08002B2CF9AE}" pid="4" name="MSIP_Label_ad6fd914-8286-453e-8cdd-01ba4c22f429_Method">
    <vt:lpwstr>Standard</vt:lpwstr>
  </property>
  <property fmtid="{D5CDD505-2E9C-101B-9397-08002B2CF9AE}" pid="5" name="MSIP_Label_ad6fd914-8286-453e-8cdd-01ba4c22f429_Name">
    <vt:lpwstr>Informacja chroniona</vt:lpwstr>
  </property>
  <property fmtid="{D5CDD505-2E9C-101B-9397-08002B2CF9AE}" pid="6" name="MSIP_Label_ad6fd914-8286-453e-8cdd-01ba4c22f429_SiteId">
    <vt:lpwstr>70494a27-b38e-4c71-aa33-8d5d48639f41</vt:lpwstr>
  </property>
  <property fmtid="{D5CDD505-2E9C-101B-9397-08002B2CF9AE}" pid="7" name="MSIP_Label_ad6fd914-8286-453e-8cdd-01ba4c22f429_ActionId">
    <vt:lpwstr>ad418a6a-5a59-4457-af43-97208b103ba5</vt:lpwstr>
  </property>
  <property fmtid="{D5CDD505-2E9C-101B-9397-08002B2CF9AE}" pid="8" name="MSIP_Label_ad6fd914-8286-453e-8cdd-01ba4c22f429_ContentBits">
    <vt:lpwstr>0</vt:lpwstr>
  </property>
</Properties>
</file>