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61" r:id="rId4"/>
    <p:sldId id="282" r:id="rId5"/>
    <p:sldId id="285" r:id="rId6"/>
    <p:sldId id="283" r:id="rId7"/>
    <p:sldId id="286" r:id="rId8"/>
    <p:sldId id="278" r:id="rId9"/>
    <p:sldId id="277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6441" autoAdjust="0"/>
  </p:normalViewPr>
  <p:slideViewPr>
    <p:cSldViewPr>
      <p:cViewPr varScale="1">
        <p:scale>
          <a:sx n="85" d="100"/>
          <a:sy n="85" d="100"/>
        </p:scale>
        <p:origin x="-13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930DC-2148-4A35-AFE3-E7AD886C9B09}" type="datetimeFigureOut">
              <a:rPr lang="pl-PL" smtClean="0"/>
              <a:pPr/>
              <a:t>15.08.2022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F08F1-5B97-41E0-9A05-407D4B8E0E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5896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08F1-5B97-41E0-9A05-407D4B8E0E2C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83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15.08.2022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15.08.2022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15.08.2022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15.08.2022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15.08.2022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15.08.2022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15.08.2022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15.08.2022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15.08.2022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15.08.2022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15.08.2022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15.08.2022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Obraz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490" y="144920"/>
            <a:ext cx="1928827" cy="179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43306" y="3500438"/>
            <a:ext cx="4690908" cy="977009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w ZESPOLE  SZKÓŁ  BUDOWLANYCH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im. Papieża Jana Pawła II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14346" y="2214554"/>
            <a:ext cx="8136904" cy="1655765"/>
          </a:xfrm>
        </p:spPr>
        <p:txBody>
          <a:bodyPr/>
          <a:lstStyle/>
          <a:p>
            <a:pPr algn="l"/>
            <a:r>
              <a:rPr lang="pl-PL" dirty="0" smtClean="0"/>
              <a:t>  </a:t>
            </a:r>
            <a:r>
              <a:rPr lang="pl-PL" sz="4800" dirty="0" err="1" smtClean="0"/>
              <a:t>erasmus</a:t>
            </a:r>
            <a:r>
              <a:rPr lang="pl-PL" sz="4800" dirty="0" smtClean="0"/>
              <a:t>+  2019 / 2022     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       </a:t>
            </a:r>
            <a:endParaRPr lang="pl-PL" dirty="0"/>
          </a:p>
        </p:txBody>
      </p:sp>
      <p:pic>
        <p:nvPicPr>
          <p:cNvPr id="4" name="Picture 2" descr="F:\PROJEKTY 2018\Erasmus+ VET 2018\EU flag-Erasmus+_vect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72140"/>
            <a:ext cx="3970239" cy="113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sia\Downloads\fb_img_16540257189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6362" y="0"/>
            <a:ext cx="4947638" cy="2285992"/>
          </a:xfrm>
          <a:prstGeom prst="rect">
            <a:avLst/>
          </a:prstGeom>
          <a:noFill/>
        </p:spPr>
      </p:pic>
      <p:pic>
        <p:nvPicPr>
          <p:cNvPr id="8195" name="Picture 3" descr="C:\Users\Asia\Downloads\fb_img_16540254333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09" y="4786322"/>
            <a:ext cx="4929189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714356"/>
            <a:ext cx="8929718" cy="6429396"/>
          </a:xfrm>
        </p:spPr>
        <p:txBody>
          <a:bodyPr>
            <a:normAutofit fontScale="90000"/>
          </a:bodyPr>
          <a:lstStyle/>
          <a:p>
            <a:r>
              <a:rPr lang="pl-PL" sz="3100" dirty="0" smtClean="0"/>
              <a:t>     CELE  I  ZAŁOŻENIA  PROJEKTU</a:t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     </a:t>
            </a:r>
            <a:r>
              <a:rPr lang="pl-PL" sz="3100" dirty="0" smtClean="0">
                <a:latin typeface="+mn-lt"/>
              </a:rPr>
              <a:t>doskonalenie umiejętności:</a:t>
            </a: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1800" dirty="0">
                <a:latin typeface="+mn-lt"/>
              </a:rPr>
              <a:t>	</a:t>
            </a:r>
            <a:r>
              <a:rPr lang="pl-PL" sz="1800" dirty="0" smtClean="0">
                <a:latin typeface="+mn-lt"/>
              </a:rPr>
              <a:t>		             - językowych		</a:t>
            </a:r>
            <a:br>
              <a:rPr lang="pl-PL" sz="1800" dirty="0" smtClean="0">
                <a:latin typeface="+mn-lt"/>
              </a:rPr>
            </a:br>
            <a:r>
              <a:rPr lang="pl-PL" sz="1800" dirty="0">
                <a:latin typeface="+mn-lt"/>
              </a:rPr>
              <a:t/>
            </a:r>
            <a:br>
              <a:rPr lang="pl-PL" sz="1800" dirty="0">
                <a:latin typeface="+mn-lt"/>
              </a:rPr>
            </a:br>
            <a:r>
              <a:rPr lang="pl-PL" sz="1800" dirty="0" smtClean="0">
                <a:latin typeface="+mn-lt"/>
              </a:rPr>
              <a:t>                                				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2000" dirty="0" smtClean="0"/>
              <a:t>     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         - </a:t>
            </a:r>
            <a:r>
              <a:rPr lang="pl-PL" sz="1800" dirty="0" smtClean="0"/>
              <a:t>zawodowych</a:t>
            </a: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				   		             - międzykulturowych</a:t>
            </a:r>
            <a:r>
              <a:rPr lang="pl-PL" sz="1400" dirty="0" smtClean="0"/>
              <a:t/>
            </a:r>
            <a:br>
              <a:rPr lang="pl-PL" sz="1400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28596" y="6643710"/>
            <a:ext cx="8229600" cy="35716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dirty="0" smtClean="0"/>
              <a:t>             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/>
          </a:p>
        </p:txBody>
      </p:sp>
      <p:pic>
        <p:nvPicPr>
          <p:cNvPr id="1026" name="Picture 2" descr="F:\Erasmus+\2019 Erasmus+\Erasmus+\VET\Staż\Hiszpania\Zdjęcia\IMG-20210913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2643206" cy="1362561"/>
          </a:xfrm>
          <a:prstGeom prst="rect">
            <a:avLst/>
          </a:prstGeom>
          <a:noFill/>
        </p:spPr>
      </p:pic>
      <p:pic>
        <p:nvPicPr>
          <p:cNvPr id="1028" name="Picture 4" descr="F:\Erasmus+\2019 Erasmus+\Erasmus+\VET\Staż\Hiszpania\Zdjęcia\IMG-20210916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86124"/>
            <a:ext cx="2214578" cy="3097405"/>
          </a:xfrm>
          <a:prstGeom prst="rect">
            <a:avLst/>
          </a:prstGeom>
          <a:noFill/>
        </p:spPr>
      </p:pic>
      <p:pic>
        <p:nvPicPr>
          <p:cNvPr id="1029" name="Picture 5" descr="F:\Erasmus+\2019 Erasmus+\Erasmus+\VET\Staż\Portugalia\Zdjęcia i relacja\Czas wolny\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53"/>
            <a:ext cx="2050913" cy="2857520"/>
          </a:xfrm>
          <a:prstGeom prst="rect">
            <a:avLst/>
          </a:prstGeom>
          <a:noFill/>
        </p:spPr>
      </p:pic>
      <p:pic>
        <p:nvPicPr>
          <p:cNvPr id="1030" name="Picture 6" descr="F:\Erasmus+\2019 Erasmus+\Erasmus+\VET\Staż\Portugalia\Zdjęcia i relacja\Praca\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786190"/>
            <a:ext cx="2047875" cy="2190536"/>
          </a:xfrm>
          <a:prstGeom prst="rect">
            <a:avLst/>
          </a:prstGeom>
          <a:noFill/>
        </p:spPr>
      </p:pic>
      <p:pic>
        <p:nvPicPr>
          <p:cNvPr id="1031" name="Picture 7" descr="F:\Erasmus+\2019 Erasmus+\Erasmus+\VET\Staż\Hiszpania\Zdjęcia\Na stronę\IMG-20210917-WA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071810"/>
            <a:ext cx="2051038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19732" y="764704"/>
            <a:ext cx="5044356" cy="1143000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latin typeface="+mn-lt"/>
              </a:rPr>
              <a:t>Etap 1</a:t>
            </a:r>
            <a:br>
              <a:rPr lang="pl-PL" sz="4400" dirty="0" smtClean="0">
                <a:latin typeface="+mn-lt"/>
              </a:rPr>
            </a:br>
            <a:r>
              <a:rPr lang="pl-PL" sz="4400" dirty="0" smtClean="0">
                <a:latin typeface="+mn-lt"/>
              </a:rPr>
              <a:t>Przygotowania</a:t>
            </a:r>
            <a:endParaRPr lang="pl-PL" sz="4400" dirty="0">
              <a:latin typeface="+mn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652120" y="2132856"/>
            <a:ext cx="2548136" cy="25946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1600" dirty="0"/>
              <a:t>	</a:t>
            </a:r>
            <a:endParaRPr lang="pl-PL" sz="17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4294967295"/>
          </p:nvPr>
        </p:nvSpPr>
        <p:spPr>
          <a:xfrm>
            <a:off x="4572000" y="2285992"/>
            <a:ext cx="4038600" cy="44291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2300" dirty="0" smtClean="0"/>
              <a:t>	</a:t>
            </a:r>
            <a:endParaRPr lang="pl-PL" sz="2300" dirty="0"/>
          </a:p>
          <a:p>
            <a:pPr algn="just">
              <a:buNone/>
            </a:pPr>
            <a:endParaRPr lang="pl-PL" sz="1600" dirty="0" smtClean="0">
              <a:solidFill>
                <a:schemeClr val="accent1"/>
              </a:solidFill>
            </a:endParaRPr>
          </a:p>
          <a:p>
            <a:pPr algn="just">
              <a:buNone/>
            </a:pPr>
            <a:endParaRPr lang="pl-PL" sz="1600" dirty="0" smtClean="0">
              <a:solidFill>
                <a:schemeClr val="accent1"/>
              </a:solidFill>
            </a:endParaRPr>
          </a:p>
          <a:p>
            <a:pPr algn="just">
              <a:buNone/>
            </a:pPr>
            <a:endParaRPr lang="pl-PL" sz="1600" dirty="0" smtClean="0">
              <a:solidFill>
                <a:schemeClr val="accent1"/>
              </a:solidFill>
            </a:endParaRPr>
          </a:p>
          <a:p>
            <a:r>
              <a:rPr lang="pl-PL" sz="11200" dirty="0" smtClean="0"/>
              <a:t>kurs zawodowy</a:t>
            </a:r>
          </a:p>
          <a:p>
            <a:r>
              <a:rPr lang="pl-PL" sz="11200" dirty="0" smtClean="0"/>
              <a:t>język angielski</a:t>
            </a:r>
          </a:p>
          <a:p>
            <a:r>
              <a:rPr lang="pl-PL" sz="11200" dirty="0" err="1" smtClean="0"/>
              <a:t>realioznawstwo</a:t>
            </a:r>
            <a:endParaRPr lang="pl-PL" sz="11200" dirty="0" smtClean="0"/>
          </a:p>
          <a:p>
            <a:r>
              <a:rPr lang="pl-PL" sz="11200" dirty="0" smtClean="0"/>
              <a:t>warsztaty pedagogiczne</a:t>
            </a:r>
          </a:p>
          <a:p>
            <a:r>
              <a:rPr lang="pl-PL" sz="11200" dirty="0" smtClean="0"/>
              <a:t>język hiszpański / portugalski</a:t>
            </a:r>
          </a:p>
          <a:p>
            <a:pPr>
              <a:buNone/>
            </a:pPr>
            <a:endParaRPr lang="pl-PL" sz="11200" dirty="0" smtClean="0"/>
          </a:p>
          <a:p>
            <a:pPr>
              <a:buNone/>
            </a:pPr>
            <a:endParaRPr lang="pl-PL" sz="16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pl-PL" sz="1600" dirty="0" smtClean="0">
                <a:solidFill>
                  <a:schemeClr val="accent1"/>
                </a:solidFill>
                <a:latin typeface="+mn-lt"/>
              </a:rPr>
              <a:t>	</a:t>
            </a:r>
          </a:p>
          <a:p>
            <a:pPr>
              <a:buNone/>
            </a:pPr>
            <a:endParaRPr lang="pl-PL" sz="1600" dirty="0">
              <a:solidFill>
                <a:schemeClr val="accent1"/>
              </a:solidFill>
            </a:endParaRPr>
          </a:p>
          <a:p>
            <a:pPr>
              <a:buNone/>
            </a:pPr>
            <a:endParaRPr lang="pl-PL" sz="1600" dirty="0" smtClean="0">
              <a:solidFill>
                <a:schemeClr val="accent1"/>
              </a:solidFill>
              <a:latin typeface="+mn-lt"/>
            </a:endParaRPr>
          </a:p>
          <a:p>
            <a:pPr>
              <a:buNone/>
            </a:pPr>
            <a:r>
              <a:rPr lang="pl-PL" sz="1600" dirty="0">
                <a:solidFill>
                  <a:schemeClr val="accent1"/>
                </a:solidFill>
              </a:rPr>
              <a:t>	</a:t>
            </a:r>
          </a:p>
        </p:txBody>
      </p:sp>
      <p:pic>
        <p:nvPicPr>
          <p:cNvPr id="33796" name="Picture 4" descr="F:\PROJEKTY 2018\Erasmus+ VET 2018\Zdjęcia\Zdjęcia Hiszpania\Strona internetowa\Hiszpański styl życia\20190406_165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6526" y="2582652"/>
            <a:ext cx="4533516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428604"/>
            <a:ext cx="8816080" cy="1500198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Etap 2 – </a:t>
            </a:r>
            <a:r>
              <a:rPr lang="pl-PL" sz="4000" dirty="0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mobilność 1 </a:t>
            </a:r>
            <a:r>
              <a:rPr lang="pl-PL" sz="4000" dirty="0" err="1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portugalia</a:t>
            </a:r>
            <a:r>
              <a:rPr lang="pl-PL" sz="5400" dirty="0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/>
            </a:r>
            <a:br>
              <a:rPr lang="pl-PL" sz="5400" dirty="0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</a:br>
            <a:r>
              <a:rPr lang="pl-PL" sz="2400" dirty="0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Staż  technika  aranżacji  wnętrz</a:t>
            </a:r>
            <a:br>
              <a:rPr lang="pl-PL" sz="2400" dirty="0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</a:br>
            <a:r>
              <a:rPr lang="pl-PL" sz="2400" dirty="0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technika  budownictwa w </a:t>
            </a:r>
            <a:r>
              <a:rPr lang="pl-PL" sz="2400" dirty="0" err="1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lizbonie</a:t>
            </a:r>
            <a:r>
              <a:rPr lang="pl-PL" sz="2400" dirty="0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 </a:t>
            </a:r>
            <a:endParaRPr lang="pl-PL" sz="2400" dirty="0"/>
          </a:p>
        </p:txBody>
      </p:sp>
      <p:pic>
        <p:nvPicPr>
          <p:cNvPr id="2050" name="Picture 2" descr="F:\Erasmus+\2019 Erasmus+\Erasmus+\VET\Staż\Portugalia\Zdjęcia i relacja\Praca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061931"/>
            <a:ext cx="2428860" cy="2224325"/>
          </a:xfrm>
          <a:prstGeom prst="rect">
            <a:avLst/>
          </a:prstGeom>
          <a:noFill/>
        </p:spPr>
      </p:pic>
      <p:pic>
        <p:nvPicPr>
          <p:cNvPr id="2052" name="Picture 4" descr="F:\Erasmus+\2019 Erasmus+\Erasmus+\VET\Staż\Portugalia\Zdjęcia i relacja\Praca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1071538" cy="1428718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14348" y="2000240"/>
            <a:ext cx="3520440" cy="4857760"/>
          </a:xfrm>
        </p:spPr>
        <p:txBody>
          <a:bodyPr>
            <a:normAutofit fontScale="92500" lnSpcReduction="20000"/>
          </a:bodyPr>
          <a:lstStyle/>
          <a:p>
            <a:r>
              <a:rPr lang="pl-PL" sz="1800" dirty="0" smtClean="0">
                <a:latin typeface="Calibri" pitchFamily="34" charset="0"/>
                <a:cs typeface="Calibri" pitchFamily="34" charset="0"/>
              </a:rPr>
              <a:t>wykonywanie prac wykończeniowych we wnętrzach</a:t>
            </a:r>
          </a:p>
          <a:p>
            <a:endParaRPr lang="pl-PL" sz="18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>
              <a:buNone/>
            </a:pPr>
            <a:endParaRPr lang="pl-PL" dirty="0" smtClean="0">
              <a:latin typeface="Calibri"/>
              <a:ea typeface="Calibri"/>
            </a:endParaRPr>
          </a:p>
          <a:p>
            <a:pPr marL="0" indent="0">
              <a:buNone/>
            </a:pPr>
            <a:endParaRPr lang="pl-PL" dirty="0" smtClean="0">
              <a:latin typeface="Calibri"/>
              <a:ea typeface="Calibri"/>
            </a:endParaRPr>
          </a:p>
          <a:p>
            <a:pPr marL="0" indent="0">
              <a:buNone/>
            </a:pPr>
            <a:endParaRPr lang="pl-PL" dirty="0" smtClean="0">
              <a:latin typeface="Calibri"/>
              <a:ea typeface="Calibri"/>
            </a:endParaRPr>
          </a:p>
          <a:p>
            <a:pPr marL="0" indent="0">
              <a:buNone/>
            </a:pPr>
            <a:endParaRPr lang="pl-PL" dirty="0" smtClean="0">
              <a:latin typeface="Calibri"/>
              <a:ea typeface="Calibri"/>
            </a:endParaRPr>
          </a:p>
          <a:p>
            <a:pPr marL="0" indent="0">
              <a:buNone/>
            </a:pPr>
            <a:endParaRPr lang="pl-PL" dirty="0" smtClean="0">
              <a:latin typeface="Calibri"/>
              <a:ea typeface="Calibri"/>
            </a:endParaRPr>
          </a:p>
          <a:p>
            <a:pPr marL="0" indent="0">
              <a:buNone/>
            </a:pPr>
            <a:endParaRPr lang="pl-PL" dirty="0" smtClean="0">
              <a:latin typeface="Calibri"/>
              <a:ea typeface="Calibri"/>
            </a:endParaRPr>
          </a:p>
          <a:p>
            <a:pPr marL="0" indent="0">
              <a:buNone/>
            </a:pPr>
            <a:endParaRPr lang="pl-PL" dirty="0" smtClean="0">
              <a:latin typeface="Calibri"/>
              <a:ea typeface="Calibri"/>
            </a:endParaRPr>
          </a:p>
          <a:p>
            <a:pPr marL="0" indent="0">
              <a:buNone/>
            </a:pPr>
            <a:endParaRPr lang="pl-PL" dirty="0" smtClean="0">
              <a:latin typeface="Calibri"/>
              <a:ea typeface="Calibri"/>
            </a:endParaRPr>
          </a:p>
          <a:p>
            <a:r>
              <a:rPr lang="pl-PL" sz="1800" dirty="0" smtClean="0">
                <a:latin typeface="Calibri"/>
                <a:ea typeface="Calibri"/>
              </a:rPr>
              <a:t>wykonywanie samodzielnych zadań praktycznych</a:t>
            </a:r>
            <a:endParaRPr lang="pl-PL" sz="1800" dirty="0"/>
          </a:p>
        </p:txBody>
      </p:sp>
      <p:pic>
        <p:nvPicPr>
          <p:cNvPr id="2053" name="Picture 5" descr="F:\Erasmus+\2019 Erasmus+\Erasmus+\VET\Staż\Portugalia\Zdjęcia i relacja\Praca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1071538" cy="1357321"/>
          </a:xfrm>
          <a:prstGeom prst="rect">
            <a:avLst/>
          </a:prstGeom>
          <a:noFill/>
        </p:spPr>
      </p:pic>
      <p:pic>
        <p:nvPicPr>
          <p:cNvPr id="2054" name="Picture 6" descr="F:\Erasmus+\2019 Erasmus+\Erasmus+\VET\Staż\Portugalia\Zdjęcia i relacja\Praca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329396"/>
            <a:ext cx="1714480" cy="2528604"/>
          </a:xfrm>
          <a:prstGeom prst="rect">
            <a:avLst/>
          </a:prstGeom>
          <a:noFill/>
        </p:spPr>
      </p:pic>
      <p:pic>
        <p:nvPicPr>
          <p:cNvPr id="2055" name="Picture 7" descr="C:\Users\Asia\Downloads\fb_img_16540255097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2714620"/>
            <a:ext cx="1285884" cy="2928958"/>
          </a:xfrm>
          <a:prstGeom prst="rect">
            <a:avLst/>
          </a:prstGeom>
          <a:noFill/>
        </p:spPr>
      </p:pic>
      <p:pic>
        <p:nvPicPr>
          <p:cNvPr id="2057" name="Picture 9" descr="C:\Users\Asia\Downloads\fb_img_165402550095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2714620"/>
            <a:ext cx="1857388" cy="2928958"/>
          </a:xfrm>
          <a:prstGeom prst="rect">
            <a:avLst/>
          </a:prstGeom>
          <a:noFill/>
        </p:spPr>
      </p:pic>
      <p:pic>
        <p:nvPicPr>
          <p:cNvPr id="2058" name="Picture 10" descr="C:\Users\Asia\Downloads\fb_img_165402549305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2714620"/>
            <a:ext cx="2143141" cy="2857520"/>
          </a:xfrm>
          <a:prstGeom prst="rect">
            <a:avLst/>
          </a:prstGeom>
          <a:noFill/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14810" y="2000240"/>
            <a:ext cx="3520440" cy="4714908"/>
          </a:xfrm>
        </p:spPr>
        <p:txBody>
          <a:bodyPr>
            <a:normAutofit fontScale="92500" lnSpcReduction="20000"/>
          </a:bodyPr>
          <a:lstStyle/>
          <a:p>
            <a:r>
              <a:rPr lang="pl-PL" sz="1800" dirty="0" smtClean="0">
                <a:latin typeface="Calibri" pitchFamily="34" charset="0"/>
                <a:cs typeface="Calibri" pitchFamily="34" charset="0"/>
              </a:rPr>
              <a:t>wykonywanie prac remontowo-budowlanych</a:t>
            </a:r>
          </a:p>
          <a:p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l-PL" sz="1800" dirty="0" smtClean="0">
                <a:solidFill>
                  <a:prstClr val="black"/>
                </a:solidFill>
                <a:latin typeface="Calibri"/>
                <a:ea typeface="Calibri"/>
              </a:rPr>
              <a:t>umiejętność wykonywania projektów </a:t>
            </a:r>
            <a:r>
              <a:rPr lang="pl-PL" sz="1800" dirty="0" smtClean="0">
                <a:solidFill>
                  <a:prstClr val="black"/>
                </a:solidFill>
                <a:latin typeface="Calibri"/>
                <a:ea typeface="Calibri"/>
              </a:rPr>
              <a:t>budowlanych / aranżacji </a:t>
            </a:r>
            <a:r>
              <a:rPr lang="pl-PL" sz="1800" dirty="0" smtClean="0">
                <a:solidFill>
                  <a:prstClr val="black"/>
                </a:solidFill>
                <a:latin typeface="Calibri"/>
                <a:ea typeface="Calibri"/>
              </a:rPr>
              <a:t>wnętrz w programach komputerowych</a:t>
            </a:r>
          </a:p>
          <a:p>
            <a:pPr>
              <a:buNone/>
            </a:pPr>
            <a:endParaRPr lang="pl-PL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047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Erasmus+\2019 Erasmus+\Erasmus+\VET\Staż\Portugalia\Zdjęcia i relacja\Czas wolny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3279756" cy="1511328"/>
          </a:xfrm>
          <a:prstGeom prst="rect">
            <a:avLst/>
          </a:prstGeom>
          <a:noFill/>
        </p:spPr>
      </p:pic>
      <p:pic>
        <p:nvPicPr>
          <p:cNvPr id="3075" name="Picture 3" descr="F:\Erasmus+\2019 Erasmus+\Erasmus+\VET\Staż\Portugalia\Zdjęcia i relacja\Czas wolny\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85728"/>
            <a:ext cx="2970588" cy="2047870"/>
          </a:xfrm>
          <a:prstGeom prst="rect">
            <a:avLst/>
          </a:prstGeom>
          <a:noFill/>
        </p:spPr>
      </p:pic>
      <p:pic>
        <p:nvPicPr>
          <p:cNvPr id="3076" name="Picture 4" descr="F:\Erasmus+\2019 Erasmus+\Erasmus+\VET\Staż\Portugalia\Zdjęcia i relacja\Czas wolny\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571744"/>
            <a:ext cx="2503928" cy="4143404"/>
          </a:xfrm>
          <a:prstGeom prst="rect">
            <a:avLst/>
          </a:prstGeom>
          <a:noFill/>
        </p:spPr>
      </p:pic>
      <p:pic>
        <p:nvPicPr>
          <p:cNvPr id="3077" name="Picture 5" descr="F:\Erasmus+\2019 Erasmus+\Erasmus+\VET\Staż\Portugalia\Zdjęcia i relacja\Czas wolny\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429132"/>
            <a:ext cx="5053006" cy="2333394"/>
          </a:xfrm>
          <a:prstGeom prst="rect">
            <a:avLst/>
          </a:prstGeom>
          <a:noFill/>
        </p:spPr>
      </p:pic>
      <p:pic>
        <p:nvPicPr>
          <p:cNvPr id="3078" name="Picture 6" descr="F:\Erasmus+\2019 Erasmus+\Erasmus+\VET\Staż\Portugalia\Zdjęcia i relacja\Czas wolny\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928802"/>
            <a:ext cx="5072098" cy="244037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7554" y="714356"/>
            <a:ext cx="2887245" cy="588680"/>
          </a:xfrm>
        </p:spPr>
        <p:txBody>
          <a:bodyPr/>
          <a:lstStyle/>
          <a:p>
            <a:pPr algn="ctr"/>
            <a:r>
              <a:rPr lang="pl-PL" sz="3200" dirty="0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czas  </a:t>
            </a:r>
            <a:r>
              <a:rPr lang="pl-PL" sz="3200" dirty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wolny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13665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4282" y="1313385"/>
            <a:ext cx="3520440" cy="5544615"/>
          </a:xfrm>
        </p:spPr>
        <p:txBody>
          <a:bodyPr>
            <a:normAutofit/>
          </a:bodyPr>
          <a:lstStyle/>
          <a:p>
            <a:r>
              <a:rPr lang="pl-PL" sz="1800" dirty="0" smtClean="0">
                <a:latin typeface="Calibri"/>
                <a:ea typeface="Calibri"/>
              </a:rPr>
              <a:t>wiedza  </a:t>
            </a:r>
            <a:r>
              <a:rPr lang="pl-PL" sz="1800" dirty="0">
                <a:latin typeface="Calibri"/>
                <a:ea typeface="Calibri"/>
              </a:rPr>
              <a:t>z zakresu stosowania materiałów do tworzenia aranżacji wewnętrznej i zewnętrznej budynków</a:t>
            </a:r>
          </a:p>
          <a:p>
            <a:pPr marL="0" indent="0">
              <a:buNone/>
            </a:pPr>
            <a:endParaRPr lang="pl-PL" sz="1800" dirty="0" smtClean="0">
              <a:latin typeface="Calibri"/>
              <a:ea typeface="Calibri"/>
            </a:endParaRPr>
          </a:p>
          <a:p>
            <a:pPr marL="0" indent="0">
              <a:buNone/>
            </a:pPr>
            <a:endParaRPr lang="pl-PL" sz="1800" dirty="0">
              <a:latin typeface="Calibri"/>
              <a:ea typeface="Calibri"/>
            </a:endParaRPr>
          </a:p>
          <a:p>
            <a:pPr marL="0" indent="0">
              <a:buNone/>
            </a:pPr>
            <a:endParaRPr lang="pl-PL" sz="1800" dirty="0" smtClean="0">
              <a:latin typeface="Calibri"/>
              <a:ea typeface="Calibri"/>
            </a:endParaRPr>
          </a:p>
          <a:p>
            <a:pPr marL="0" indent="0">
              <a:buNone/>
            </a:pPr>
            <a:endParaRPr lang="pl-PL" sz="1800" dirty="0" smtClean="0">
              <a:latin typeface="Calibri"/>
              <a:ea typeface="Calibri"/>
            </a:endParaRPr>
          </a:p>
          <a:p>
            <a:pPr marL="0" lvl="0" indent="0">
              <a:buClr>
                <a:srgbClr val="1F497D"/>
              </a:buClr>
              <a:buNone/>
            </a:pPr>
            <a:endParaRPr lang="pl-PL" sz="1800" dirty="0" smtClean="0">
              <a:solidFill>
                <a:prstClr val="black"/>
              </a:solidFill>
              <a:latin typeface="Calibri"/>
              <a:ea typeface="Calibri"/>
            </a:endParaRPr>
          </a:p>
          <a:p>
            <a:pPr marL="0" lvl="0" indent="0">
              <a:buClr>
                <a:srgbClr val="1F497D"/>
              </a:buClr>
              <a:buNone/>
            </a:pPr>
            <a:endParaRPr lang="pl-PL" sz="1800" dirty="0">
              <a:solidFill>
                <a:prstClr val="black"/>
              </a:solidFill>
              <a:latin typeface="Calibri"/>
              <a:ea typeface="Calibri"/>
            </a:endParaRPr>
          </a:p>
          <a:p>
            <a:pPr marL="0" lvl="0" indent="0">
              <a:buClr>
                <a:srgbClr val="1F497D"/>
              </a:buClr>
              <a:buNone/>
            </a:pPr>
            <a:endParaRPr lang="pl-PL" sz="1800" dirty="0" smtClean="0">
              <a:solidFill>
                <a:prstClr val="black"/>
              </a:solidFill>
              <a:latin typeface="Calibri"/>
              <a:ea typeface="Calibri"/>
            </a:endParaRPr>
          </a:p>
          <a:p>
            <a:pPr marL="0" lvl="0" indent="0">
              <a:buClr>
                <a:srgbClr val="1F497D"/>
              </a:buClr>
              <a:buNone/>
            </a:pPr>
            <a:endParaRPr lang="pl-PL" sz="1800" dirty="0">
              <a:solidFill>
                <a:prstClr val="black"/>
              </a:solidFill>
              <a:latin typeface="Calibri"/>
              <a:ea typeface="Calibri"/>
            </a:endParaRPr>
          </a:p>
          <a:p>
            <a:pPr marL="0" lvl="0" indent="0">
              <a:buClr>
                <a:srgbClr val="1F497D"/>
              </a:buClr>
              <a:buNone/>
            </a:pPr>
            <a:endParaRPr lang="pl-PL" sz="1800" dirty="0" smtClean="0">
              <a:latin typeface="Calibri"/>
              <a:ea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2852"/>
            <a:ext cx="8501090" cy="102936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Etap 2 – </a:t>
            </a:r>
            <a:r>
              <a:rPr lang="pl-PL" sz="4400" dirty="0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mobilność 2 </a:t>
            </a:r>
            <a:r>
              <a:rPr lang="pl-PL" sz="4400" dirty="0" err="1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hiszpania</a:t>
            </a:r>
            <a:r>
              <a:rPr lang="pl-PL" sz="4400" dirty="0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/>
            </a:r>
            <a:br>
              <a:rPr lang="pl-PL" sz="4400" dirty="0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</a:br>
            <a:r>
              <a:rPr lang="pl-PL" sz="2700" dirty="0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Staż  technika  aranżacji  wnętrz  w  </a:t>
            </a:r>
            <a:r>
              <a:rPr lang="pl-PL" sz="2700" dirty="0" err="1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barcelonie</a:t>
            </a:r>
            <a:endParaRPr lang="pl-PL" sz="2700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57752" y="4071942"/>
            <a:ext cx="3520440" cy="1054089"/>
          </a:xfrm>
        </p:spPr>
        <p:txBody>
          <a:bodyPr>
            <a:normAutofit/>
          </a:bodyPr>
          <a:lstStyle/>
          <a:p>
            <a:pPr lvl="0"/>
            <a:r>
              <a:rPr lang="pl-PL" sz="1800" dirty="0" smtClean="0">
                <a:solidFill>
                  <a:prstClr val="black"/>
                </a:solidFill>
                <a:latin typeface="Calibri"/>
                <a:ea typeface="Calibri"/>
              </a:rPr>
              <a:t>umiejętność wykonywania projektów aranżacji wnętrz w programach komputerowych</a:t>
            </a:r>
          </a:p>
          <a:p>
            <a:endParaRPr lang="pl-PL" dirty="0"/>
          </a:p>
        </p:txBody>
      </p:sp>
      <p:pic>
        <p:nvPicPr>
          <p:cNvPr id="4098" name="Picture 2" descr="F:\Erasmus+\2019 Erasmus+\Erasmus+\VET\Staż\Hiszpania\Zdjęcia\Na stronę\IMG-20210913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3987112" cy="1857388"/>
          </a:xfrm>
          <a:prstGeom prst="rect">
            <a:avLst/>
          </a:prstGeom>
          <a:noFill/>
        </p:spPr>
      </p:pic>
      <p:pic>
        <p:nvPicPr>
          <p:cNvPr id="4099" name="Picture 3" descr="F:\Erasmus+\2019 Erasmus+\Erasmus+\VET\Staż\Hiszpania\Zdjęcia\Na stronę\IMG-20210916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928802"/>
            <a:ext cx="4476309" cy="2065630"/>
          </a:xfrm>
          <a:prstGeom prst="rect">
            <a:avLst/>
          </a:prstGeom>
          <a:noFill/>
        </p:spPr>
      </p:pic>
      <p:pic>
        <p:nvPicPr>
          <p:cNvPr id="4100" name="Picture 4" descr="F:\Erasmus+\2019 Erasmus+\Erasmus+\VET\Staż\Hiszpania\Zdjęcia\Na stronę\IMG-20210913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857760"/>
            <a:ext cx="4025039" cy="1857388"/>
          </a:xfrm>
          <a:prstGeom prst="rect">
            <a:avLst/>
          </a:prstGeom>
          <a:noFill/>
        </p:spPr>
      </p:pic>
      <p:pic>
        <p:nvPicPr>
          <p:cNvPr id="4101" name="Picture 5" descr="C:\Users\Asia\Downloads\fb_img_16540253580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5000636"/>
            <a:ext cx="3119769" cy="1441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2631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357950" y="714356"/>
            <a:ext cx="3000396" cy="660688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czas  </a:t>
            </a:r>
            <a:r>
              <a:rPr lang="pl-PL" sz="3200" dirty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8064A2">
                        <a:tint val="13000"/>
                      </a:srgbClr>
                    </a:gs>
                    <a:gs pos="10000">
                      <a:srgbClr val="8064A2">
                        <a:tint val="20000"/>
                      </a:srgbClr>
                    </a:gs>
                    <a:gs pos="49000">
                      <a:srgbClr val="8064A2">
                        <a:tint val="70000"/>
                      </a:srgbClr>
                    </a:gs>
                    <a:gs pos="50000">
                      <a:srgbClr val="8064A2">
                        <a:tint val="97000"/>
                      </a:srgbClr>
                    </a:gs>
                    <a:gs pos="100000">
                      <a:srgbClr val="8064A2">
                        <a:tint val="20000"/>
                      </a:srgbClr>
                    </a:gs>
                  </a:gsLst>
                  <a:lin ang="5400000" scaled="1"/>
                </a:gradFill>
              </a:rPr>
              <a:t>wolny</a:t>
            </a:r>
            <a:endParaRPr lang="pl-PL" dirty="0"/>
          </a:p>
        </p:txBody>
      </p:sp>
      <p:pic>
        <p:nvPicPr>
          <p:cNvPr id="5122" name="Picture 2" descr="F:\Erasmus+\2019 Erasmus+\Erasmus+\VET\Staż\Hiszpania\Zdjęcia\Na stronę\IMG-20210906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071678"/>
            <a:ext cx="2286016" cy="3048021"/>
          </a:xfrm>
          <a:prstGeom prst="rect">
            <a:avLst/>
          </a:prstGeom>
          <a:noFill/>
        </p:spPr>
      </p:pic>
      <p:pic>
        <p:nvPicPr>
          <p:cNvPr id="5123" name="Picture 3" descr="F:\Erasmus+\2019 Erasmus+\Erasmus+\VET\Staż\Hiszpania\Zdjęcia\Na stronę\IMG-20210906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857520" cy="4000528"/>
          </a:xfrm>
          <a:prstGeom prst="rect">
            <a:avLst/>
          </a:prstGeom>
          <a:noFill/>
        </p:spPr>
      </p:pic>
      <p:pic>
        <p:nvPicPr>
          <p:cNvPr id="5124" name="Picture 4" descr="F:\Erasmus+\2019 Erasmus+\Erasmus+\VET\Staż\Hiszpania\Zdjęcia\Na stronę\IMG-20210912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429132"/>
            <a:ext cx="2971776" cy="2228832"/>
          </a:xfrm>
          <a:prstGeom prst="rect">
            <a:avLst/>
          </a:prstGeom>
          <a:noFill/>
        </p:spPr>
      </p:pic>
      <p:pic>
        <p:nvPicPr>
          <p:cNvPr id="5125" name="Picture 5" descr="F:\Erasmus+\2019 Erasmus+\Erasmus+\VET\Staż\Hiszpania\Zdjęcia\Na stronę\IMG-20210912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7" y="3714752"/>
            <a:ext cx="3257528" cy="2443146"/>
          </a:xfrm>
          <a:prstGeom prst="rect">
            <a:avLst/>
          </a:prstGeom>
          <a:noFill/>
        </p:spPr>
      </p:pic>
      <p:pic>
        <p:nvPicPr>
          <p:cNvPr id="5126" name="Picture 6" descr="F:\Erasmus+\2019 Erasmus+\Erasmus+\VET\Staż\Hiszpania\Zdjęcia\IMG-20210912-WA0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857232"/>
            <a:ext cx="3238523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2007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310598"/>
            <a:ext cx="7000923" cy="1143000"/>
          </a:xfrm>
        </p:spPr>
        <p:txBody>
          <a:bodyPr>
            <a:normAutofit/>
          </a:bodyPr>
          <a:lstStyle/>
          <a:p>
            <a:pPr algn="ctr"/>
            <a:r>
              <a:rPr lang="pl-PL" sz="3400" dirty="0" smtClean="0"/>
              <a:t>Etap 3 - UPOWSZECHNIANIE</a:t>
            </a:r>
            <a:br>
              <a:rPr lang="pl-PL" sz="3400" dirty="0" smtClean="0"/>
            </a:br>
            <a:r>
              <a:rPr lang="pl-PL" sz="3400" dirty="0" smtClean="0"/>
              <a:t>EWALUACJA</a:t>
            </a:r>
            <a:endParaRPr lang="pl-PL" sz="3400" dirty="0"/>
          </a:p>
        </p:txBody>
      </p:sp>
      <p:pic>
        <p:nvPicPr>
          <p:cNvPr id="11" name="Picture 8" descr="F:\PROJEKTY 2018\Erasmus+ VET 2018\Zdjęcia\Upowszechnianie\20190613_102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500570"/>
            <a:ext cx="1571636" cy="220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ia\Downloads\screenshot_20220531-212848_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7602" y="0"/>
            <a:ext cx="1846398" cy="4000528"/>
          </a:xfrm>
          <a:prstGeom prst="rect">
            <a:avLst/>
          </a:prstGeom>
          <a:noFill/>
        </p:spPr>
      </p:pic>
      <p:pic>
        <p:nvPicPr>
          <p:cNvPr id="7173" name="Picture 5" descr="C:\Users\Asia\Downloads\screenshot_20220531-212857_face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417758" cy="3071809"/>
          </a:xfrm>
          <a:prstGeom prst="rect">
            <a:avLst/>
          </a:prstGeom>
          <a:noFill/>
        </p:spPr>
      </p:pic>
      <p:pic>
        <p:nvPicPr>
          <p:cNvPr id="17" name="Picture 2" descr="F:\PROJEKTY 2018\Erasmus+ VET 2018\Zdjęcia\Upowszechnianie\20190613_1022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143116"/>
            <a:ext cx="1357322" cy="19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sia\Downloads\screenshot_20220531-213024_facebo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357694"/>
            <a:ext cx="1055073" cy="2285992"/>
          </a:xfrm>
          <a:prstGeom prst="rect">
            <a:avLst/>
          </a:prstGeom>
          <a:noFill/>
        </p:spPr>
      </p:pic>
      <p:pic>
        <p:nvPicPr>
          <p:cNvPr id="7175" name="Picture 7" descr="C:\Users\Asia\Downloads\fb_img_1654025513285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857760"/>
            <a:ext cx="1321587" cy="1762116"/>
          </a:xfrm>
          <a:prstGeom prst="rect">
            <a:avLst/>
          </a:prstGeom>
          <a:noFill/>
        </p:spPr>
      </p:pic>
      <p:pic>
        <p:nvPicPr>
          <p:cNvPr id="7176" name="Picture 8" descr="C:\Users\Asia\Downloads\fb_img_16540253649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4714884"/>
            <a:ext cx="1410137" cy="1616068"/>
          </a:xfrm>
          <a:prstGeom prst="rect">
            <a:avLst/>
          </a:prstGeom>
          <a:noFill/>
        </p:spPr>
      </p:pic>
      <p:pic>
        <p:nvPicPr>
          <p:cNvPr id="7177" name="Picture 9" descr="C:\Users\Asia\Downloads\fb_img_165402549811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96" y="4143380"/>
            <a:ext cx="1237131" cy="2262182"/>
          </a:xfrm>
          <a:prstGeom prst="rect">
            <a:avLst/>
          </a:prstGeom>
          <a:noFill/>
        </p:spPr>
      </p:pic>
      <p:pic>
        <p:nvPicPr>
          <p:cNvPr id="7178" name="Picture 10" descr="C:\Users\Asia\Downloads\fb_img_165402535480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2714620"/>
            <a:ext cx="2344520" cy="1081084"/>
          </a:xfrm>
          <a:prstGeom prst="rect">
            <a:avLst/>
          </a:prstGeom>
          <a:noFill/>
        </p:spPr>
      </p:pic>
      <p:pic>
        <p:nvPicPr>
          <p:cNvPr id="1026" name="Picture 2" descr="C:\Users\Asia\Downloads\bo4a589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3000372"/>
            <a:ext cx="2250297" cy="1500198"/>
          </a:xfrm>
          <a:prstGeom prst="rect">
            <a:avLst/>
          </a:prstGeom>
          <a:noFill/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764196"/>
            <a:ext cx="9144000" cy="5087779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1F497D"/>
              </a:buClr>
              <a:buNone/>
            </a:pPr>
            <a:r>
              <a:rPr lang="pl-PL" sz="2200" dirty="0" smtClean="0"/>
              <a:t>	</a:t>
            </a:r>
            <a:r>
              <a:rPr lang="pl-PL" sz="2200" dirty="0"/>
              <a:t> </a:t>
            </a:r>
            <a:r>
              <a:rPr lang="pl-PL" sz="2200" dirty="0" smtClean="0"/>
              <a:t>  	</a:t>
            </a:r>
            <a:r>
              <a:rPr lang="pl-PL" sz="2200" smtClean="0"/>
              <a:t>         ankiety	            </a:t>
            </a:r>
            <a:r>
              <a:rPr lang="pl-PL" sz="2200" dirty="0" smtClean="0"/>
              <a:t>	       </a:t>
            </a:r>
            <a:r>
              <a:rPr lang="pl-PL" sz="2200" smtClean="0"/>
              <a:t>Kongres Edukacji</a:t>
            </a:r>
            <a:endParaRPr lang="pl-PL" sz="2200" dirty="0">
              <a:solidFill>
                <a:prstClr val="black"/>
              </a:solidFill>
            </a:endParaRPr>
          </a:p>
          <a:p>
            <a:pPr lvl="0">
              <a:buClr>
                <a:srgbClr val="1F497D"/>
              </a:buClr>
              <a:buNone/>
            </a:pPr>
            <a:r>
              <a:rPr lang="pl-PL" sz="2200" dirty="0" smtClean="0"/>
              <a:t>				</a:t>
            </a:r>
          </a:p>
          <a:p>
            <a:pPr>
              <a:buNone/>
            </a:pPr>
            <a:endParaRPr lang="pl-PL" sz="2200" dirty="0" smtClean="0"/>
          </a:p>
          <a:p>
            <a:pPr>
              <a:buNone/>
            </a:pPr>
            <a:endParaRPr lang="pl-PL" sz="2200" dirty="0" smtClean="0"/>
          </a:p>
          <a:p>
            <a:pPr>
              <a:buNone/>
            </a:pPr>
            <a:r>
              <a:rPr lang="pl-PL" sz="2200" dirty="0" smtClean="0"/>
              <a:t>		</a:t>
            </a:r>
          </a:p>
          <a:p>
            <a:pPr>
              <a:buNone/>
            </a:pPr>
            <a:r>
              <a:rPr lang="pl-PL" sz="2200" dirty="0"/>
              <a:t>	</a:t>
            </a:r>
            <a:r>
              <a:rPr lang="pl-PL" sz="2200" dirty="0" smtClean="0"/>
              <a:t>					</a:t>
            </a:r>
          </a:p>
          <a:p>
            <a:pPr>
              <a:buNone/>
            </a:pPr>
            <a:r>
              <a:rPr lang="pl-PL" sz="2200" dirty="0" smtClean="0">
                <a:solidFill>
                  <a:prstClr val="black"/>
                </a:solidFill>
              </a:rPr>
              <a:t>	   prace zaliczeniowe</a:t>
            </a:r>
            <a:r>
              <a:rPr lang="pl-PL" sz="2200" dirty="0" smtClean="0"/>
              <a:t>			      media</a:t>
            </a:r>
          </a:p>
          <a:p>
            <a:pPr>
              <a:buNone/>
            </a:pPr>
            <a:endParaRPr lang="pl-PL" sz="2200" dirty="0" smtClean="0"/>
          </a:p>
          <a:p>
            <a:pPr>
              <a:buNone/>
            </a:pPr>
            <a:endParaRPr lang="pl-PL" sz="2200" dirty="0" smtClean="0"/>
          </a:p>
          <a:p>
            <a:pPr>
              <a:buNone/>
            </a:pPr>
            <a:endParaRPr lang="pl-PL" sz="2200" dirty="0" smtClean="0"/>
          </a:p>
          <a:p>
            <a:pPr>
              <a:buNone/>
            </a:pPr>
            <a:r>
              <a:rPr lang="pl-PL" sz="2200" dirty="0" smtClean="0"/>
              <a:t>	</a:t>
            </a:r>
          </a:p>
          <a:p>
            <a:pPr>
              <a:buNone/>
            </a:pPr>
            <a:endParaRPr lang="pl-PL" sz="2200" dirty="0" smtClean="0"/>
          </a:p>
          <a:p>
            <a:pPr>
              <a:buNone/>
            </a:pPr>
            <a:r>
              <a:rPr lang="pl-PL" sz="2200" dirty="0" smtClean="0"/>
              <a:t>			</a:t>
            </a:r>
            <a:r>
              <a:rPr lang="pl-PL" sz="2200" dirty="0"/>
              <a:t> </a:t>
            </a:r>
            <a:r>
              <a:rPr lang="pl-PL" sz="2200" dirty="0" smtClean="0"/>
              <a:t>      prezentacja	</a:t>
            </a:r>
            <a:r>
              <a:rPr lang="pl-PL" dirty="0" smtClean="0"/>
              <a:t>		      </a:t>
            </a:r>
            <a:r>
              <a:rPr lang="pl-PL" sz="2200" dirty="0" smtClean="0"/>
              <a:t>piknik</a:t>
            </a:r>
            <a:r>
              <a:rPr lang="pl-PL" dirty="0" smtClean="0"/>
              <a:t>	</a:t>
            </a:r>
            <a:endParaRPr lang="pl-PL" dirty="0"/>
          </a:p>
        </p:txBody>
      </p:sp>
      <p:pic>
        <p:nvPicPr>
          <p:cNvPr id="1027" name="Picture 3" descr="C:\Users\Asia\Downloads\20220423_1109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86116" y="1500174"/>
            <a:ext cx="1928826" cy="1446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eonardo da Vinci\Leo 2014\Dokumenty\Europass Mobilność\Obr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071678"/>
            <a:ext cx="2304256" cy="3163646"/>
          </a:xfrm>
          <a:prstGeom prst="rect">
            <a:avLst/>
          </a:prstGeom>
          <a:noFill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14348" y="642918"/>
            <a:ext cx="3385516" cy="620688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certyfikacja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54260" y="1484784"/>
            <a:ext cx="8466212" cy="53732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			</a:t>
            </a:r>
            <a:r>
              <a:rPr lang="pl-PL" dirty="0"/>
              <a:t> </a:t>
            </a:r>
            <a:r>
              <a:rPr lang="pl-PL" dirty="0" smtClean="0"/>
              <a:t>    </a:t>
            </a:r>
          </a:p>
          <a:p>
            <a:pPr>
              <a:buNone/>
            </a:pPr>
            <a:r>
              <a:rPr lang="pl-PL" sz="3000" dirty="0" smtClean="0">
                <a:latin typeface="Calibri" pitchFamily="34" charset="0"/>
                <a:cs typeface="Calibri" pitchFamily="34" charset="0"/>
              </a:rPr>
              <a:t> EUROPASS  </a:t>
            </a:r>
          </a:p>
          <a:p>
            <a:pPr>
              <a:buNone/>
            </a:pPr>
            <a:r>
              <a:rPr lang="pl-PL" sz="3000" dirty="0" smtClean="0">
                <a:latin typeface="Calibri" pitchFamily="34" charset="0"/>
                <a:cs typeface="Calibri" pitchFamily="34" charset="0"/>
              </a:rPr>
              <a:t>MOBILNOŚĆ</a:t>
            </a:r>
          </a:p>
          <a:p>
            <a:pPr>
              <a:buNone/>
            </a:pPr>
            <a:endParaRPr lang="pl-PL" sz="3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3000" dirty="0">
                <a:latin typeface="Calibri" pitchFamily="34" charset="0"/>
                <a:cs typeface="Calibri" pitchFamily="34" charset="0"/>
              </a:rPr>
              <a:t>						</a:t>
            </a:r>
            <a:r>
              <a:rPr lang="pl-PL" sz="3000" dirty="0" smtClean="0">
                <a:latin typeface="Calibri" pitchFamily="34" charset="0"/>
                <a:cs typeface="Calibri" pitchFamily="34" charset="0"/>
              </a:rPr>
              <a:t>							</a:t>
            </a:r>
            <a:r>
              <a:rPr lang="pl-PL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3000" dirty="0" smtClean="0">
                <a:latin typeface="Calibri" pitchFamily="34" charset="0"/>
                <a:cs typeface="Calibri" pitchFamily="34" charset="0"/>
              </a:rPr>
              <a:t>                   					</a:t>
            </a:r>
            <a:endParaRPr lang="pl-PL" sz="3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3000" dirty="0" smtClean="0">
                <a:latin typeface="Calibri" pitchFamily="34" charset="0"/>
                <a:cs typeface="Calibri" pitchFamily="34" charset="0"/>
              </a:rPr>
              <a:t>CERTYFIKAT</a:t>
            </a:r>
          </a:p>
          <a:p>
            <a:pPr>
              <a:buNone/>
            </a:pPr>
            <a:r>
              <a:rPr lang="pl-PL" sz="3000" dirty="0" smtClean="0">
                <a:latin typeface="Calibri" pitchFamily="34" charset="0"/>
                <a:cs typeface="Calibri" pitchFamily="34" charset="0"/>
              </a:rPr>
              <a:t>      ZSB</a:t>
            </a:r>
          </a:p>
          <a:p>
            <a:pPr algn="r">
              <a:buNone/>
            </a:pPr>
            <a:endParaRPr lang="pl-PL" sz="3000" dirty="0" smtClean="0">
              <a:latin typeface="Calibri" pitchFamily="34" charset="0"/>
              <a:cs typeface="Calibri" pitchFamily="34" charset="0"/>
            </a:endParaRPr>
          </a:p>
          <a:p>
            <a:pPr algn="r">
              <a:buNone/>
            </a:pPr>
            <a:endParaRPr lang="pl-PL" sz="3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3000" dirty="0" smtClean="0">
                <a:latin typeface="Calibri" pitchFamily="34" charset="0"/>
                <a:cs typeface="Calibri" pitchFamily="34" charset="0"/>
              </a:rPr>
              <a:t>CERTYFIKATY    </a:t>
            </a:r>
          </a:p>
          <a:p>
            <a:pPr>
              <a:buNone/>
            </a:pPr>
            <a:r>
              <a:rPr lang="pl-PL" sz="3000" dirty="0" smtClean="0">
                <a:latin typeface="Calibri" pitchFamily="34" charset="0"/>
                <a:cs typeface="Calibri" pitchFamily="34" charset="0"/>
              </a:rPr>
              <a:t>  PARTNERA</a:t>
            </a:r>
            <a:endParaRPr lang="pl-PL" sz="3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F:\Erasmus+\2019 Erasmus+\Erasmus+\VET\Staż\Hiszpania\Zdjęcia\IMG-20210916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714356"/>
            <a:ext cx="1728765" cy="2500330"/>
          </a:xfrm>
          <a:prstGeom prst="rect">
            <a:avLst/>
          </a:prstGeom>
          <a:noFill/>
        </p:spPr>
      </p:pic>
      <p:pic>
        <p:nvPicPr>
          <p:cNvPr id="6147" name="Picture 3" descr="F:\Erasmus+\2019 Erasmus+\Erasmus+\VET\Staż\Hiszpania\Zdjęcia\IMG-20210916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714356"/>
            <a:ext cx="1800203" cy="2495521"/>
          </a:xfrm>
          <a:prstGeom prst="rect">
            <a:avLst/>
          </a:prstGeom>
          <a:noFill/>
        </p:spPr>
      </p:pic>
      <p:pic>
        <p:nvPicPr>
          <p:cNvPr id="6148" name="Picture 4" descr="F:\Erasmus+\2019 Erasmus+\Erasmus+\VET\Staż\Portugalia\Zdjęcia i relacja\Praca\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357562"/>
            <a:ext cx="1714512" cy="3048002"/>
          </a:xfrm>
          <a:prstGeom prst="rect">
            <a:avLst/>
          </a:prstGeom>
          <a:noFill/>
        </p:spPr>
      </p:pic>
      <p:pic>
        <p:nvPicPr>
          <p:cNvPr id="6149" name="Picture 5" descr="F:\Erasmus+\2019 Erasmus+\Erasmus+\VET\Staż\Portugalia\Zdjęcia i relacja\Praca\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357562"/>
            <a:ext cx="1832608" cy="3048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2013</TotalTime>
  <Words>88</Words>
  <Application>Microsoft Office PowerPoint</Application>
  <PresentationFormat>Pokaz na ekranie (4:3)</PresentationFormat>
  <Paragraphs>89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Bogaty</vt:lpstr>
      <vt:lpstr>  erasmus+  2019 / 2022                  </vt:lpstr>
      <vt:lpstr>     CELE  I  ZAŁOŻENIA  PROJEKTU       doskonalenie umiejętności:                    - językowych                                                                   - zawodowych                       - międzykulturowych </vt:lpstr>
      <vt:lpstr>Etap 1 Przygotowania</vt:lpstr>
      <vt:lpstr>Etap 2 – mobilność 1 portugalia Staż  technika  aranżacji  wnętrz technika  budownictwa w lizbonie </vt:lpstr>
      <vt:lpstr>czas  wolny</vt:lpstr>
      <vt:lpstr>Etap 2 – mobilność 2 hiszpania Staż  technika  aranżacji  wnętrz  w  barcelonie</vt:lpstr>
      <vt:lpstr>czas  wolny</vt:lpstr>
      <vt:lpstr>Etap 3 - UPOWSZECHNIANIE EWALUACJA</vt:lpstr>
      <vt:lpstr>certyfikacja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 DA  VINCI           2011-2015</dc:title>
  <cp:lastModifiedBy>Asia</cp:lastModifiedBy>
  <cp:revision>131</cp:revision>
  <dcterms:modified xsi:type="dcterms:W3CDTF">2022-08-15T08:40:13Z</dcterms:modified>
</cp:coreProperties>
</file>