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24AE-4AB6-4A21-8DB4-24AB0889A837}" type="datetimeFigureOut">
              <a:rPr lang="pl-PL" smtClean="0"/>
              <a:t>16.10.2020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A1924-1666-4400-9028-3E472961A5C4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10" name="Prostokąt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24AE-4AB6-4A21-8DB4-24AB0889A837}" type="datetimeFigureOut">
              <a:rPr lang="pl-PL" smtClean="0"/>
              <a:t>16.10.2020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A1924-1666-4400-9028-3E472961A5C4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24AE-4AB6-4A21-8DB4-24AB0889A837}" type="datetimeFigureOut">
              <a:rPr lang="pl-PL" smtClean="0"/>
              <a:t>16.10.2020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A1924-1666-4400-9028-3E472961A5C4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24AE-4AB6-4A21-8DB4-24AB0889A837}" type="datetimeFigureOut">
              <a:rPr lang="pl-PL" smtClean="0"/>
              <a:t>16.10.2020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A1924-1666-4400-9028-3E472961A5C4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24AE-4AB6-4A21-8DB4-24AB0889A837}" type="datetimeFigureOut">
              <a:rPr lang="pl-PL" smtClean="0"/>
              <a:t>16.10.2020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A1924-1666-4400-9028-3E472961A5C4}" type="slidenum">
              <a:rPr lang="pl-PL" smtClean="0"/>
              <a:t>‹#›</a:t>
            </a:fld>
            <a:endParaRPr lang="pl-PL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24AE-4AB6-4A21-8DB4-24AB0889A837}" type="datetimeFigureOut">
              <a:rPr lang="pl-PL" smtClean="0"/>
              <a:t>16.10.2020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A1924-1666-4400-9028-3E472961A5C4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24AE-4AB6-4A21-8DB4-24AB0889A837}" type="datetimeFigureOut">
              <a:rPr lang="pl-PL" smtClean="0"/>
              <a:t>16.10.2020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A1924-1666-4400-9028-3E472961A5C4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24AE-4AB6-4A21-8DB4-24AB0889A837}" type="datetimeFigureOut">
              <a:rPr lang="pl-PL" smtClean="0"/>
              <a:t>16.10.2020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A1924-1666-4400-9028-3E472961A5C4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24AE-4AB6-4A21-8DB4-24AB0889A837}" type="datetimeFigureOut">
              <a:rPr lang="pl-PL" smtClean="0"/>
              <a:t>16.10.2020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A1924-1666-4400-9028-3E472961A5C4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24AE-4AB6-4A21-8DB4-24AB0889A837}" type="datetimeFigureOut">
              <a:rPr lang="pl-PL" smtClean="0"/>
              <a:t>16.10.2020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A1924-1666-4400-9028-3E472961A5C4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12" name="Prostokąt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C70E24AE-4AB6-4A21-8DB4-24AB0889A837}" type="datetimeFigureOut">
              <a:rPr lang="pl-PL" smtClean="0"/>
              <a:t>16.10.2020</a:t>
            </a:fld>
            <a:endParaRPr lang="pl-PL" dirty="0"/>
          </a:p>
        </p:txBody>
      </p:sp>
      <p:sp>
        <p:nvSpPr>
          <p:cNvPr id="11" name="Prostokąt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D7A1924-1666-4400-9028-3E472961A5C4}" type="slidenum">
              <a:rPr lang="pl-PL" smtClean="0"/>
              <a:t>‹#›</a:t>
            </a:fld>
            <a:endParaRPr lang="pl-P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70E24AE-4AB6-4A21-8DB4-24AB0889A837}" type="datetimeFigureOut">
              <a:rPr lang="pl-PL" smtClean="0"/>
              <a:t>16.10.2020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D7A1924-1666-4400-9028-3E472961A5C4}" type="slidenum">
              <a:rPr lang="pl-PL" smtClean="0"/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000131"/>
          </a:xfrm>
        </p:spPr>
        <p:txBody>
          <a:bodyPr/>
          <a:lstStyle/>
          <a:p>
            <a:r>
              <a:rPr lang="pl-PL" dirty="0" smtClean="0"/>
              <a:t>Walka z Hejtem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1029" name="Picture 5" descr="C:\Users\uczeń\Desktop\AR-3090499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2984"/>
            <a:ext cx="9144000" cy="571501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38914" name="Picture 2" descr="C:\Users\uczeń\Desktop\5b6fcb44be192e5cbdc7fbc832f1200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39939" name="Picture 3" descr="C:\Users\uczeń\Desktop\0662ae44590955205f6e24d11911200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0962" name="Picture 2" descr="C:\Users\uczeń\Desktop\4ea21e5455e84c2badf763f203b1200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6" name="Picture 2" descr="C:\Users\uczeń\Desktop\e6965fb49c9b0fe8fbb2822a1361200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-928718"/>
            <a:ext cx="9143999" cy="778671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ł">
  <a:themeElements>
    <a:clrScheme name="Moduł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ł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19</TotalTime>
  <Words>3</Words>
  <Application>Microsoft Office PowerPoint</Application>
  <PresentationFormat>Pokaz na ekranie (4:3)</PresentationFormat>
  <Paragraphs>1</Paragraphs>
  <Slides>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Moduł</vt:lpstr>
      <vt:lpstr>Walka z Hejtem</vt:lpstr>
      <vt:lpstr>Slajd 2</vt:lpstr>
      <vt:lpstr>Slajd 3</vt:lpstr>
      <vt:lpstr>Slajd 4</vt:lpstr>
      <vt:lpstr>Slajd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Walka z Hejtem</dc:title>
  <dc:creator>uczeń</dc:creator>
  <cp:lastModifiedBy>uczeń</cp:lastModifiedBy>
  <cp:revision>2</cp:revision>
  <dcterms:created xsi:type="dcterms:W3CDTF">2020-10-16T10:28:42Z</dcterms:created>
  <dcterms:modified xsi:type="dcterms:W3CDTF">2020-10-16T10:48:23Z</dcterms:modified>
</cp:coreProperties>
</file>