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6" r:id="rId4"/>
    <p:sldId id="277" r:id="rId5"/>
    <p:sldId id="278" r:id="rId6"/>
    <p:sldId id="274" r:id="rId7"/>
    <p:sldId id="275" r:id="rId8"/>
    <p:sldId id="257" r:id="rId9"/>
    <p:sldId id="258" r:id="rId10"/>
    <p:sldId id="268" r:id="rId11"/>
    <p:sldId id="259" r:id="rId12"/>
    <p:sldId id="266" r:id="rId13"/>
    <p:sldId id="269" r:id="rId14"/>
    <p:sldId id="260" r:id="rId15"/>
    <p:sldId id="261" r:id="rId16"/>
    <p:sldId id="265" r:id="rId17"/>
    <p:sldId id="262" r:id="rId18"/>
    <p:sldId id="263" r:id="rId19"/>
    <p:sldId id="264" r:id="rId20"/>
    <p:sldId id="267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2" d="100"/>
          <a:sy n="122" d="100"/>
        </p:scale>
        <p:origin x="-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49251" y="1252251"/>
            <a:ext cx="9539878" cy="15424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7200" b="1" dirty="0" smtClean="0">
                <a:latin typeface="Monotype Corsiva" panose="03010101010201010101" pitchFamily="66" charset="0"/>
              </a:rPr>
              <a:t>ERASMUS</a:t>
            </a:r>
            <a:r>
              <a:rPr lang="pl-PL" sz="7200" dirty="0" smtClean="0">
                <a:latin typeface="Monotype Corsiva" panose="03010101010201010101" pitchFamily="66" charset="0"/>
              </a:rPr>
              <a:t/>
            </a:r>
            <a:br>
              <a:rPr lang="pl-PL" sz="7200" dirty="0" smtClean="0">
                <a:latin typeface="Monotype Corsiva" panose="03010101010201010101" pitchFamily="66" charset="0"/>
              </a:rPr>
            </a:br>
            <a:r>
              <a:rPr lang="pl-PL" sz="53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HISZPANIA 2019</a:t>
            </a:r>
            <a:endParaRPr lang="pl-PL" sz="72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82" y="2139782"/>
            <a:ext cx="2920511" cy="389401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1" y="2181225"/>
            <a:ext cx="2889429" cy="38525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65" y="2139781"/>
            <a:ext cx="2920511" cy="38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Monotype Corsiva" panose="03010101010201010101" pitchFamily="66" charset="0"/>
              </a:rPr>
              <a:t>Byliśmy na wycieczce w maladze</a:t>
            </a:r>
            <a:endParaRPr lang="pl-PL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9" y="2704563"/>
            <a:ext cx="4548293" cy="341122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96" y="2009290"/>
            <a:ext cx="3322381" cy="45510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62" y="2085780"/>
            <a:ext cx="2516948" cy="44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88" y="2464136"/>
            <a:ext cx="2758678" cy="36782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42" y="2464136"/>
            <a:ext cx="2633428" cy="35112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06" y="3039940"/>
            <a:ext cx="3782096" cy="2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Monotype Corsiva" panose="03010101010201010101" pitchFamily="66" charset="0"/>
              </a:rPr>
              <a:t>Wycieczka </a:t>
            </a:r>
            <a:r>
              <a:rPr lang="pl-PL" sz="4800" dirty="0" err="1" smtClean="0">
                <a:latin typeface="Monotype Corsiva" panose="03010101010201010101" pitchFamily="66" charset="0"/>
              </a:rPr>
              <a:t>sacromonte</a:t>
            </a:r>
            <a:endParaRPr lang="pl-PL" sz="4800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91" y="2247613"/>
            <a:ext cx="3199518" cy="2399639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75" y="4818110"/>
            <a:ext cx="4422108" cy="19497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75" y="2247613"/>
            <a:ext cx="3230988" cy="430798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25" y="2250399"/>
            <a:ext cx="3195804" cy="23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Monotype Corsiva" panose="03010101010201010101" pitchFamily="66" charset="0"/>
              </a:rPr>
              <a:t>Pokaz flamenco</a:t>
            </a:r>
            <a:endParaRPr lang="pl-PL" sz="4000" dirty="0">
              <a:latin typeface="Monotype Corsiva" panose="03010101010201010101" pitchFamily="66" charset="0"/>
            </a:endParaRPr>
          </a:p>
        </p:txBody>
      </p:sp>
      <p:pic>
        <p:nvPicPr>
          <p:cNvPr id="4" name="video-156002163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6791" y="1715956"/>
            <a:ext cx="2787046" cy="4724445"/>
          </a:xfrm>
        </p:spPr>
      </p:pic>
    </p:spTree>
    <p:extLst>
      <p:ext uri="{BB962C8B-B14F-4D97-AF65-F5344CB8AC3E}">
        <p14:creationId xmlns:p14="http://schemas.microsoft.com/office/powerpoint/2010/main" val="247432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Monotype Corsiva" panose="03010101010201010101" pitchFamily="66" charset="0"/>
              </a:rPr>
              <a:t>Odwiedziliśmy dzielnicę </a:t>
            </a:r>
            <a:r>
              <a:rPr lang="pl-PL" sz="4000" dirty="0" err="1" smtClean="0">
                <a:latin typeface="Monotype Corsiva" panose="03010101010201010101" pitchFamily="66" charset="0"/>
              </a:rPr>
              <a:t>albaizin</a:t>
            </a:r>
            <a:endParaRPr lang="pl-PL" sz="4000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144543"/>
            <a:ext cx="3219985" cy="429331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0" y="2144543"/>
            <a:ext cx="3219986" cy="42933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51" y="2144543"/>
            <a:ext cx="3219986" cy="42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259" y="2444918"/>
            <a:ext cx="4900597" cy="36781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5" y="2271863"/>
            <a:ext cx="3018218" cy="40242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271862"/>
            <a:ext cx="3018218" cy="40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 smtClean="0">
                <a:latin typeface="Monotype Corsiva" panose="03010101010201010101" pitchFamily="66" charset="0"/>
              </a:rPr>
              <a:t>Mieliśmy ciekawą grę terenową</a:t>
            </a:r>
            <a:endParaRPr lang="pl-PL" sz="4400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5" y="2425824"/>
            <a:ext cx="4611517" cy="34586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49" y="2026679"/>
            <a:ext cx="3194267" cy="42569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807" y="2026679"/>
            <a:ext cx="3193643" cy="42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Monotype Corsiva" panose="03010101010201010101" pitchFamily="66" charset="0"/>
              </a:rPr>
              <a:t>Degustowaliśmy lokalne smakołyki</a:t>
            </a:r>
            <a:endParaRPr lang="pl-PL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694" y="2231421"/>
            <a:ext cx="2069008" cy="36782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0" y="2194104"/>
            <a:ext cx="2090000" cy="371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Monotype Corsiva" panose="03010101010201010101" pitchFamily="66" charset="0"/>
              </a:rPr>
              <a:t>Nawet </a:t>
            </a:r>
            <a:r>
              <a:rPr lang="pl-PL" dirty="0" err="1" smtClean="0">
                <a:latin typeface="Monotype Corsiva" panose="03010101010201010101" pitchFamily="66" charset="0"/>
              </a:rPr>
              <a:t>wieczoami</a:t>
            </a:r>
            <a:r>
              <a:rPr lang="pl-PL" dirty="0" smtClean="0">
                <a:latin typeface="Monotype Corsiva" panose="03010101010201010101" pitchFamily="66" charset="0"/>
              </a:rPr>
              <a:t> mogliśmy spoglądać na </a:t>
            </a:r>
            <a:r>
              <a:rPr lang="pl-PL" dirty="0" err="1" smtClean="0">
                <a:latin typeface="Monotype Corsiva" panose="03010101010201010101" pitchFamily="66" charset="0"/>
              </a:rPr>
              <a:t>piekną</a:t>
            </a:r>
            <a:r>
              <a:rPr lang="pl-PL" dirty="0" smtClean="0">
                <a:latin typeface="Monotype Corsiva" panose="03010101010201010101" pitchFamily="66" charset="0"/>
              </a:rPr>
              <a:t> </a:t>
            </a:r>
            <a:r>
              <a:rPr lang="pl-PL" dirty="0" err="1" smtClean="0">
                <a:latin typeface="Monotype Corsiva" panose="03010101010201010101" pitchFamily="66" charset="0"/>
              </a:rPr>
              <a:t>grnadę</a:t>
            </a:r>
            <a:endParaRPr lang="pl-PL" dirty="0">
              <a:latin typeface="Monotype Corsiva" panose="03010101010201010101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65" y="2174876"/>
            <a:ext cx="2383023" cy="423648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8" y="2174876"/>
            <a:ext cx="3168997" cy="42253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8" y="2174876"/>
            <a:ext cx="3181384" cy="42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2579077"/>
          </a:xfrm>
        </p:spPr>
        <p:txBody>
          <a:bodyPr>
            <a:noAutofit/>
          </a:bodyPr>
          <a:lstStyle/>
          <a:p>
            <a:pPr algn="ctr"/>
            <a:r>
              <a:rPr lang="pl-PL" sz="6500" dirty="0"/>
              <a:t/>
            </a:r>
            <a:br>
              <a:rPr lang="pl-PL" sz="6500" dirty="0"/>
            </a:br>
            <a:r>
              <a:rPr lang="pl-PL" sz="6500" dirty="0" smtClean="0"/>
              <a:t/>
            </a:r>
            <a:br>
              <a:rPr lang="pl-PL" sz="6500" dirty="0" smtClean="0"/>
            </a:br>
            <a:r>
              <a:rPr lang="pl-PL" sz="6500" dirty="0" smtClean="0"/>
              <a:t>HISZPANIA </a:t>
            </a:r>
            <a:r>
              <a:rPr lang="pl-PL" sz="6500" dirty="0"/>
              <a:t>2019</a:t>
            </a:r>
            <a:r>
              <a:rPr lang="pl-PL" sz="6500" dirty="0" smtClean="0"/>
              <a:t/>
            </a:r>
            <a:br>
              <a:rPr lang="pl-PL" sz="6500" dirty="0" smtClean="0"/>
            </a:br>
            <a:r>
              <a:rPr lang="pl-PL" sz="4800" dirty="0" smtClean="0"/>
              <a:t>Hiszpania 2019</a:t>
            </a:r>
            <a:endParaRPr lang="pl-PL" sz="48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8920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    Miejsce odbywania stażu : Hiszpania ,Granada ,Alhambra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Tytuł : ZSB in Opole – the </a:t>
            </a:r>
            <a:r>
              <a:rPr lang="pl-PL" dirty="0" err="1" smtClean="0"/>
              <a:t>Competence</a:t>
            </a:r>
            <a:r>
              <a:rPr lang="pl-PL" dirty="0" smtClean="0"/>
              <a:t> of the </a:t>
            </a:r>
            <a:r>
              <a:rPr lang="pl-PL" dirty="0" err="1" smtClean="0"/>
              <a:t>Students</a:t>
            </a:r>
            <a:r>
              <a:rPr lang="pl-PL" dirty="0" smtClean="0"/>
              <a:t> in a </a:t>
            </a:r>
            <a:r>
              <a:rPr lang="pl-PL" dirty="0" err="1" smtClean="0"/>
              <a:t>Success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Kierunek </a:t>
            </a:r>
            <a:r>
              <a:rPr lang="pl-PL" dirty="0"/>
              <a:t>: Architektura krajobrazu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Uczestnicy </a:t>
            </a:r>
            <a:r>
              <a:rPr lang="pl-PL" dirty="0"/>
              <a:t>: Dawid Jambor, Łukasz Mika, </a:t>
            </a:r>
            <a:r>
              <a:rPr lang="pl-PL" dirty="0" err="1"/>
              <a:t>Oliwier</a:t>
            </a:r>
            <a:r>
              <a:rPr lang="pl-PL" dirty="0"/>
              <a:t> Kasperek, Julia </a:t>
            </a:r>
            <a:r>
              <a:rPr lang="pl-PL" dirty="0" err="1"/>
              <a:t>Wiench</a:t>
            </a:r>
            <a:r>
              <a:rPr lang="pl-PL" dirty="0"/>
              <a:t> i Wiktoria Dziony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84" y="1793809"/>
            <a:ext cx="4767384" cy="225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60023320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575" y="699227"/>
            <a:ext cx="3335628" cy="6029336"/>
          </a:xfrm>
        </p:spPr>
      </p:pic>
    </p:spTree>
    <p:extLst>
      <p:ext uri="{BB962C8B-B14F-4D97-AF65-F5344CB8AC3E}">
        <p14:creationId xmlns:p14="http://schemas.microsoft.com/office/powerpoint/2010/main" val="1973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Monotype Corsiva" panose="03010101010201010101" pitchFamily="66" charset="0"/>
              </a:rPr>
              <a:t>Z wycieczek zawsze wracaliśmy zadowoleni</a:t>
            </a:r>
            <a:endParaRPr lang="pl-PL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video-15600218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7660" y="1843049"/>
            <a:ext cx="2786084" cy="50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wykonali:</a:t>
            </a: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Julia </a:t>
            </a:r>
            <a:r>
              <a:rPr lang="pl-PL" dirty="0" err="1" smtClean="0"/>
              <a:t>wiench</a:t>
            </a:r>
            <a:r>
              <a:rPr lang="pl-PL" dirty="0" smtClean="0"/>
              <a:t> </a:t>
            </a:r>
            <a:r>
              <a:rPr lang="pl-PL" dirty="0" smtClean="0"/>
              <a:t>Dawid Jambor i  </a:t>
            </a:r>
            <a:r>
              <a:rPr lang="pl-PL" dirty="0" err="1" smtClean="0"/>
              <a:t>łukasz</a:t>
            </a:r>
            <a:r>
              <a:rPr lang="pl-PL" dirty="0" smtClean="0"/>
              <a:t> mika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81191" y="5679583"/>
            <a:ext cx="9438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* Wszystkie zdjęcia są prywatne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4957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8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TAK WYGLĄDAŁA NASZA PRACA</a:t>
            </a:r>
            <a:endParaRPr lang="pl-PL" sz="88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Monotype Corsiva" panose="03010101010201010101" pitchFamily="66" charset="0"/>
              </a:rPr>
              <a:t>PRACE PORZĄDKOWE BYŁY NIE ODŁĄCZNYM ELEMENTEM PRAKTYK</a:t>
            </a:r>
            <a:endParaRPr lang="pl-PL" sz="36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4" y="2486377"/>
            <a:ext cx="2989310" cy="405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85" y="2569918"/>
            <a:ext cx="3162302" cy="40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02" y="2569918"/>
            <a:ext cx="3073889" cy="397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23" y="2396591"/>
            <a:ext cx="3056305" cy="407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91" y="2441529"/>
            <a:ext cx="3022601" cy="403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0" y="2521312"/>
            <a:ext cx="2869222" cy="38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59" y="2354871"/>
            <a:ext cx="2999236" cy="402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615" y="2328983"/>
            <a:ext cx="3579446" cy="419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1" y="2328984"/>
            <a:ext cx="3387236" cy="40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8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Monotype Corsiva" panose="03010101010201010101" pitchFamily="66" charset="0"/>
              </a:rPr>
              <a:t>Humor w pracy zawsze dopisywał </a:t>
            </a:r>
            <a:endParaRPr lang="pl-PL" sz="36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95" y="2671762"/>
            <a:ext cx="5060624" cy="379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16" y="2680677"/>
            <a:ext cx="3532553" cy="392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5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8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TAK SPĘDZALIŚMY CZAS WOLNY</a:t>
            </a:r>
            <a:endParaRPr lang="pl-PL" sz="88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161" y="972613"/>
            <a:ext cx="11029616" cy="1013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latin typeface="Monotype Corsiva" panose="03010101010201010101" pitchFamily="66" charset="0"/>
              </a:rPr>
              <a:t>w</a:t>
            </a:r>
            <a:r>
              <a:rPr lang="pl-PL" sz="6000" dirty="0" smtClean="0">
                <a:latin typeface="Monotype Corsiva" panose="03010101010201010101" pitchFamily="66" charset="0"/>
              </a:rPr>
              <a:t> </a:t>
            </a:r>
            <a:r>
              <a:rPr lang="pl-PL" sz="4000" dirty="0" smtClean="0">
                <a:latin typeface="Monotype Corsiva" panose="03010101010201010101" pitchFamily="66" charset="0"/>
              </a:rPr>
              <a:t>pierwszy dzień zwiedziliśmy </a:t>
            </a:r>
            <a:r>
              <a:rPr lang="pl-PL" sz="4000" dirty="0" err="1" smtClean="0">
                <a:latin typeface="Monotype Corsiva" panose="03010101010201010101" pitchFamily="66" charset="0"/>
              </a:rPr>
              <a:t>granadę</a:t>
            </a:r>
            <a:r>
              <a:rPr lang="pl-PL" sz="4000" dirty="0" smtClean="0">
                <a:latin typeface="Monotype Corsiva" panose="03010101010201010101" pitchFamily="66" charset="0"/>
              </a:rPr>
              <a:t>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7" y="1986413"/>
            <a:ext cx="2953823" cy="39384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54" y="1986413"/>
            <a:ext cx="2953823" cy="39384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10" y="1986413"/>
            <a:ext cx="2953823" cy="3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w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5D8C9649-FBE1-4B5B-8258-8A170F9843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Dywidenda</Template>
  <TotalTime>250</TotalTime>
  <Words>119</Words>
  <Application>Microsoft Office PowerPoint</Application>
  <PresentationFormat>Niestandardowy</PresentationFormat>
  <Paragraphs>24</Paragraphs>
  <Slides>22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Dywidenda</vt:lpstr>
      <vt:lpstr>ERASMUS HISZPANIA 2019</vt:lpstr>
      <vt:lpstr>  HISZPANIA 2019 Hiszpania 2019</vt:lpstr>
      <vt:lpstr>Prezentacja programu PowerPoint</vt:lpstr>
      <vt:lpstr>PRACE PORZĄDKOWE BYŁY NIE ODŁĄCZNYM ELEMENTEM PRAKTYK</vt:lpstr>
      <vt:lpstr>Prezentacja programu PowerPoint</vt:lpstr>
      <vt:lpstr>Prezentacja programu PowerPoint</vt:lpstr>
      <vt:lpstr>Humor w pracy zawsze dopisywał </vt:lpstr>
      <vt:lpstr>Prezentacja programu PowerPoint</vt:lpstr>
      <vt:lpstr>w pierwszy dzień zwiedziliśmy granadę. </vt:lpstr>
      <vt:lpstr>Prezentacja programu PowerPoint</vt:lpstr>
      <vt:lpstr>Byliśmy na wycieczce w maladze</vt:lpstr>
      <vt:lpstr>Prezentacja programu PowerPoint</vt:lpstr>
      <vt:lpstr>Wycieczka sacromonte</vt:lpstr>
      <vt:lpstr>Pokaz flamenco</vt:lpstr>
      <vt:lpstr>Odwiedziliśmy dzielnicę albaizin</vt:lpstr>
      <vt:lpstr>Prezentacja programu PowerPoint</vt:lpstr>
      <vt:lpstr>Mieliśmy ciekawą grę terenową</vt:lpstr>
      <vt:lpstr>Degustowaliśmy lokalne smakołyki</vt:lpstr>
      <vt:lpstr>Nawet wieczoami mogliśmy spoglądać na piekną grnadę</vt:lpstr>
      <vt:lpstr>Prezentacja programu PowerPoint</vt:lpstr>
      <vt:lpstr>Z wycieczek zawsze wracaliśmy zadowoleni</vt:lpstr>
      <vt:lpstr>wykonali: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EKRANY AKUSTYCZNE</dc:title>
  <dc:creator>Julia Wiench</dc:creator>
  <cp:lastModifiedBy>Użytkownik systemu Windows</cp:lastModifiedBy>
  <cp:revision>25</cp:revision>
  <dcterms:created xsi:type="dcterms:W3CDTF">2019-05-08T06:58:01Z</dcterms:created>
  <dcterms:modified xsi:type="dcterms:W3CDTF">2019-06-12T17:53:45Z</dcterms:modified>
</cp:coreProperties>
</file>