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Łukasz Fuhl" initials="ŁF" lastIdx="1" clrIdx="0">
    <p:extLst>
      <p:ext uri="{19B8F6BF-5375-455C-9EA6-DF929625EA0E}">
        <p15:presenceInfo xmlns:p15="http://schemas.microsoft.com/office/powerpoint/2012/main" userId="02fec618303b13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14T14:40:26.10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17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82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50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09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622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08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3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53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98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90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90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13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98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25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789614-7F17-42EB-A3CE-9C34E2E5E159}" type="datetimeFigureOut">
              <a:rPr lang="pl-PL" smtClean="0"/>
              <a:t>14.06.2019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F24987-5891-47DF-8B74-7773B0B14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3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4A4AF4-6929-4FB4-B1AB-BAFA618C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Erasmus +</a:t>
            </a:r>
          </a:p>
        </p:txBody>
      </p:sp>
      <p:pic>
        <p:nvPicPr>
          <p:cNvPr id="1026" name="Picture 2" descr="Znalezione obrazy dla zapytania erasmus plus">
            <a:extLst>
              <a:ext uri="{FF2B5EF4-FFF2-40B4-BE49-F238E27FC236}">
                <a16:creationId xmlns:a16="http://schemas.microsoft.com/office/drawing/2014/main" id="{BDA5BCC0-E6FA-4477-97AA-29661FDE36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90" y="2655338"/>
            <a:ext cx="6028676" cy="322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3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FE0CD8-9E17-4AAC-AEF2-E72FA38AD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Budownictwo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CB5AE47-FFC2-4FBD-8F52-7FD2358DDA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pl-PL" dirty="0"/>
          </a:p>
          <a:p>
            <a:pPr algn="r"/>
            <a:endParaRPr lang="pl-PL" dirty="0"/>
          </a:p>
          <a:p>
            <a:pPr algn="r"/>
            <a:r>
              <a:rPr lang="pl-PL" dirty="0"/>
              <a:t>Granada (Hiszpania)</a:t>
            </a:r>
          </a:p>
        </p:txBody>
      </p:sp>
    </p:spTree>
    <p:extLst>
      <p:ext uri="{BB962C8B-B14F-4D97-AF65-F5344CB8AC3E}">
        <p14:creationId xmlns:p14="http://schemas.microsoft.com/office/powerpoint/2010/main" val="417098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12A0C9-8F09-4631-8E2F-E8A20280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Uczestnicy projektu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2BD18B-04AA-49FE-B94D-F99ECF6AE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Łukasz Fuhl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Jakub Cichoń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Dawid </a:t>
            </a:r>
            <a:r>
              <a:rPr lang="pl-PL" dirty="0" err="1"/>
              <a:t>Oziębłowski</a:t>
            </a: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Mateusz </a:t>
            </a:r>
            <a:r>
              <a:rPr lang="pl-PL" dirty="0" err="1"/>
              <a:t>Sordoń</a:t>
            </a:r>
            <a:r>
              <a:rPr lang="pl-PL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Maciej Gaweł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233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5BDE3C-8B92-4528-9CDE-963228820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Prace wykonywane podczas wyjazdu</a:t>
            </a:r>
          </a:p>
        </p:txBody>
      </p:sp>
      <p:pic>
        <p:nvPicPr>
          <p:cNvPr id="1026" name="Picture 2" descr="https://scontent.fwaw3-1.fna.fbcdn.net/v/t1.15752-9/55959643_1109789962516382_4877289613510574080_n.jpg?_nc_cat=100&amp;_nc_ht=scontent.fwaw3-1.fna&amp;oh=aa19d4bbe628fd56927edf3b5118da9f&amp;oe=5D94AF69">
            <a:extLst>
              <a:ext uri="{FF2B5EF4-FFF2-40B4-BE49-F238E27FC236}">
                <a16:creationId xmlns:a16="http://schemas.microsoft.com/office/drawing/2014/main" id="{AE3DA7DD-A03D-4D00-8162-A79877A180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750" y="2432480"/>
            <a:ext cx="2035506" cy="370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waw3-1.fna.fbcdn.net/v/t1.15752-9/56513029_795035344206643_1329336513195933696_n.jpg?_nc_cat=108&amp;_nc_ht=scontent.fwaw3-1.fna&amp;oh=75d1f03e36fcde28c9831b82ae28c842&amp;oe=5D946C63">
            <a:extLst>
              <a:ext uri="{FF2B5EF4-FFF2-40B4-BE49-F238E27FC236}">
                <a16:creationId xmlns:a16="http://schemas.microsoft.com/office/drawing/2014/main" id="{788FAC96-EC18-40AA-B082-7DE50A520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432482"/>
            <a:ext cx="2035506" cy="370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53970A9-B8BF-4984-A168-8EDA0A81482F}"/>
              </a:ext>
            </a:extLst>
          </p:cNvPr>
          <p:cNvSpPr txBox="1"/>
          <p:nvPr/>
        </p:nvSpPr>
        <p:spPr>
          <a:xfrm>
            <a:off x="4030462" y="2849732"/>
            <a:ext cx="3506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Praktykanci: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Mateusz </a:t>
            </a:r>
            <a:r>
              <a:rPr lang="pl-PL" sz="2400" dirty="0" err="1"/>
              <a:t>Sordoń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Dawid </a:t>
            </a:r>
            <a:r>
              <a:rPr lang="pl-PL" sz="2400" dirty="0" err="1"/>
              <a:t>Oziębłowski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Łukasz Fuhl</a:t>
            </a:r>
          </a:p>
          <a:p>
            <a:r>
              <a:rPr lang="pl-PL" sz="2400" dirty="0"/>
              <a:t>Wykonywali prace malarskie na terenie naszego hostelu </a:t>
            </a:r>
          </a:p>
        </p:txBody>
      </p:sp>
    </p:spTree>
    <p:extLst>
      <p:ext uri="{BB962C8B-B14F-4D97-AF65-F5344CB8AC3E}">
        <p14:creationId xmlns:p14="http://schemas.microsoft.com/office/powerpoint/2010/main" val="99259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CD859-CB47-4CCA-BA4A-CDC50F99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br>
              <a:rPr lang="pl-PL" sz="2400" dirty="0"/>
            </a:br>
            <a:br>
              <a:rPr lang="pl-PL" sz="2400" dirty="0"/>
            </a:br>
            <a:endParaRPr lang="pl-PL" sz="2400" dirty="0"/>
          </a:p>
        </p:txBody>
      </p:sp>
      <p:pic>
        <p:nvPicPr>
          <p:cNvPr id="2050" name="Picture 2" descr="https://scontent.fwaw3-1.fna.fbcdn.net/v/t1.15752-9/62496069_2309723559356054_3234592337938087936_n.jpg?_nc_cat=109&amp;_nc_ht=scontent.fwaw3-1.fna&amp;oh=e52110ab06f6911bd5c40d6851b45ff1&amp;oe=5D9D34E1">
            <a:extLst>
              <a:ext uri="{FF2B5EF4-FFF2-40B4-BE49-F238E27FC236}">
                <a16:creationId xmlns:a16="http://schemas.microsoft.com/office/drawing/2014/main" id="{70FAC985-F703-43C5-A898-2EF59DD4B0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27" y="982132"/>
            <a:ext cx="3513152" cy="468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62E0092-568A-4C9C-A268-3C411357D572}"/>
              </a:ext>
            </a:extLst>
          </p:cNvPr>
          <p:cNvSpPr txBox="1"/>
          <p:nvPr/>
        </p:nvSpPr>
        <p:spPr>
          <a:xfrm>
            <a:off x="5157927" y="1369542"/>
            <a:ext cx="3595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Natomiast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Maciej Gaweł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Jakub Cichoń </a:t>
            </a:r>
          </a:p>
          <a:p>
            <a:endParaRPr lang="pl-PL" dirty="0"/>
          </a:p>
          <a:p>
            <a:r>
              <a:rPr lang="pl-PL" dirty="0"/>
              <a:t>Pracowali w okolicznej Hiszpańskiej firmie budowlanej </a:t>
            </a:r>
          </a:p>
        </p:txBody>
      </p:sp>
      <p:pic>
        <p:nvPicPr>
          <p:cNvPr id="2054" name="Picture 6" descr="https://scontent.fwaw3-1.fna.fbcdn.net/v/t1.15752-9/62596630_848209122221906_4096908589996703744_n.jpg?_nc_cat=107&amp;_nc_ht=scontent.fwaw3-1.fna&amp;oh=4473ed24e6c974b12cc88b6ba9cb6024&amp;oe=5D9AAF01">
            <a:extLst>
              <a:ext uri="{FF2B5EF4-FFF2-40B4-BE49-F238E27FC236}">
                <a16:creationId xmlns:a16="http://schemas.microsoft.com/office/drawing/2014/main" id="{E1833EAE-C7F1-4CB6-922C-B47D915A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598" y="1563067"/>
            <a:ext cx="2420336" cy="43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5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E6D760-55BE-4ED9-A5A0-F567E1EB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W Hiszpanii: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A8BE3A-E40B-4783-8939-525A6B89C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Poznaliśmy kulturę i tradycję</a:t>
            </a:r>
          </a:p>
          <a:p>
            <a:r>
              <a:rPr lang="pl-PL" dirty="0"/>
              <a:t>Nauczyliśmy się podstaw języka Hiszpańskiego</a:t>
            </a:r>
          </a:p>
          <a:p>
            <a:r>
              <a:rPr lang="pl-PL" dirty="0"/>
              <a:t>Zwiedziliśmy Granadę i Malagę</a:t>
            </a:r>
          </a:p>
          <a:p>
            <a:r>
              <a:rPr lang="pl-PL" dirty="0"/>
              <a:t>Z miłą chęcią próbowaliśmy potrawy Hiszpańskie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132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E5D292-C4B5-48B2-A209-539612C2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W czasie wolnym: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50730C-FF0A-4940-8218-5DBFCD3D6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730" y="2760954"/>
            <a:ext cx="3052809" cy="790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Wybraliśmy się na lody</a:t>
            </a:r>
          </a:p>
        </p:txBody>
      </p:sp>
      <p:pic>
        <p:nvPicPr>
          <p:cNvPr id="3074" name="Picture 2" descr="https://scontent.fwaw3-2.fna.fbcdn.net/v/t1.15752-9/56547384_961415270916124_3899602349378764800_n.jpg?_nc_cat=103&amp;_nc_ht=scontent.fwaw3-2.fna&amp;oh=9a9ac408a72e5203f46875c47e33d97b&amp;oe=5D8C37C3">
            <a:extLst>
              <a:ext uri="{FF2B5EF4-FFF2-40B4-BE49-F238E27FC236}">
                <a16:creationId xmlns:a16="http://schemas.microsoft.com/office/drawing/2014/main" id="{682EC95F-B2C2-49E1-9772-CDAAF381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93" y="885794"/>
            <a:ext cx="3802601" cy="50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0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1CF010-7B27-4876-AF14-2F6017B4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https://scontent.fwaw3-2.fna.fbcdn.net/v/t1.15752-9/s2048x2048/56162856_678471812587196_6870322204572123136_n.jpg?_nc_cat=104&amp;_nc_ht=scontent.fwaw3-2.fna&amp;oh=d7474ffe4517b7bc21dab8eabeac5791&amp;oe=5D96284F">
            <a:extLst>
              <a:ext uri="{FF2B5EF4-FFF2-40B4-BE49-F238E27FC236}">
                <a16:creationId xmlns:a16="http://schemas.microsoft.com/office/drawing/2014/main" id="{75B3EDA1-9F03-4870-B255-0A981079AD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17" y="931954"/>
            <a:ext cx="6809172" cy="51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B172040-B9FF-4EBA-9ADD-D384130ACDC5}"/>
              </a:ext>
            </a:extLst>
          </p:cNvPr>
          <p:cNvSpPr txBox="1"/>
          <p:nvPr/>
        </p:nvSpPr>
        <p:spPr>
          <a:xfrm>
            <a:off x="1162975" y="3116062"/>
            <a:ext cx="2965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Zwiedziliśmy miasto </a:t>
            </a:r>
          </a:p>
        </p:txBody>
      </p:sp>
    </p:spTree>
    <p:extLst>
      <p:ext uri="{BB962C8B-B14F-4D97-AF65-F5344CB8AC3E}">
        <p14:creationId xmlns:p14="http://schemas.microsoft.com/office/powerpoint/2010/main" val="242055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E76BBC-C927-4677-977C-2E55DA8A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https://scontent.fwaw3-1.fna.fbcdn.net/v/t1.15752-9/s2048x2048/55937554_278334289735482_6284650564189945856_n.jpg?_nc_cat=105&amp;_nc_ht=scontent.fwaw3-1.fna&amp;oh=39cb67ac73d2811e08dc3356d821b34f&amp;oe=5D85B943">
            <a:extLst>
              <a:ext uri="{FF2B5EF4-FFF2-40B4-BE49-F238E27FC236}">
                <a16:creationId xmlns:a16="http://schemas.microsoft.com/office/drawing/2014/main" id="{5D54F2A4-870E-4AFF-824A-865BAA362E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86" y="840089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.fwaw3-1.fna.fbcdn.net/v/t1.15752-9/s2048x2048/55826874_309762139697150_8033820353908178944_n.jpg?_nc_cat=109&amp;_nc_ht=scontent.fwaw3-1.fna&amp;oh=e6d59fd2eefadcc22fd7b2bf7e10820c&amp;oe=5D7CC0B4">
            <a:extLst>
              <a:ext uri="{FF2B5EF4-FFF2-40B4-BE49-F238E27FC236}">
                <a16:creationId xmlns:a16="http://schemas.microsoft.com/office/drawing/2014/main" id="{2425C51E-4258-4E7A-938F-830F5EA7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15" y="3429000"/>
            <a:ext cx="3456373" cy="25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content.fwaw3-2.fna.fbcdn.net/v/t1.15752-9/s2048x2048/56232432_2349162375315601_1373628118622797824_n.jpg?_nc_cat=103&amp;_nc_ht=scontent.fwaw3-2.fna&amp;oh=148d564bdcd0c0bef62b8dd4633c420c&amp;oe=5D7A9E99">
            <a:extLst>
              <a:ext uri="{FF2B5EF4-FFF2-40B4-BE49-F238E27FC236}">
                <a16:creationId xmlns:a16="http://schemas.microsoft.com/office/drawing/2014/main" id="{95577DD0-846E-493F-B788-2FBAC668F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07" y="634753"/>
            <a:ext cx="5036599" cy="377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2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85</Words>
  <Application>Microsoft Office PowerPoint</Application>
  <PresentationFormat>Panoramiczny</PresentationFormat>
  <Paragraphs>31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Organiczny</vt:lpstr>
      <vt:lpstr>Erasmus +</vt:lpstr>
      <vt:lpstr>Budownictwo</vt:lpstr>
      <vt:lpstr>Uczestnicy projektu </vt:lpstr>
      <vt:lpstr>Prace wykonywane podczas wyjazdu</vt:lpstr>
      <vt:lpstr>  </vt:lpstr>
      <vt:lpstr>W Hiszpanii: </vt:lpstr>
      <vt:lpstr>W czasie wolnym: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Budownictwo</dc:title>
  <dc:creator>Łukasz Fuhl</dc:creator>
  <cp:lastModifiedBy>Łukasz Fuhl</cp:lastModifiedBy>
  <cp:revision>6</cp:revision>
  <dcterms:created xsi:type="dcterms:W3CDTF">2019-06-13T20:44:44Z</dcterms:created>
  <dcterms:modified xsi:type="dcterms:W3CDTF">2019-06-14T12:43:35Z</dcterms:modified>
</cp:coreProperties>
</file>