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639567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772607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210944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533147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5023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085227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518859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50417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26923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745382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539822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3B5B792-5410-49E9-9E0B-44C53334C75C}" type="datetimeFigureOut">
              <a:rPr lang="pl-PL" smtClean="0"/>
              <a:t>14.06.2019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52D0E001-C529-4ED4-8476-3A2793C836B4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066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1FD878-2367-420D-B248-D1B6272C3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699" y="3125538"/>
            <a:ext cx="9880601" cy="2098226"/>
          </a:xfrm>
        </p:spPr>
        <p:txBody>
          <a:bodyPr/>
          <a:lstStyle/>
          <a:p>
            <a:r>
              <a:rPr lang="pl-PL" dirty="0" err="1"/>
              <a:t>erasmus</a:t>
            </a:r>
            <a:r>
              <a:rPr lang="pl-PL" dirty="0"/>
              <a:t>+ 2018 / 2019 </a:t>
            </a:r>
            <a:br>
              <a:rPr lang="pl-PL" dirty="0"/>
            </a:br>
            <a:r>
              <a:rPr lang="pl-PL" dirty="0"/>
              <a:t>Hiszpania – Granada</a:t>
            </a:r>
            <a:br>
              <a:rPr lang="pl-PL" dirty="0"/>
            </a:br>
            <a:r>
              <a:rPr lang="pl-PL" sz="3200" dirty="0"/>
              <a:t>(Universal </a:t>
            </a:r>
            <a:r>
              <a:rPr lang="pl-PL" sz="3200" dirty="0" err="1"/>
              <a:t>Mobility</a:t>
            </a:r>
            <a:r>
              <a:rPr lang="pl-PL" sz="3200" dirty="0"/>
              <a:t>) 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97E691B-C53A-4693-8C86-80A96DE26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4941" y="5130800"/>
            <a:ext cx="4584959" cy="1179201"/>
          </a:xfrm>
        </p:spPr>
        <p:txBody>
          <a:bodyPr>
            <a:normAutofit/>
          </a:bodyPr>
          <a:lstStyle/>
          <a:p>
            <a:r>
              <a:rPr lang="pl-PL" sz="2800" b="1" dirty="0"/>
              <a:t>Aranżacja wnętrz</a:t>
            </a:r>
          </a:p>
        </p:txBody>
      </p:sp>
      <p:pic>
        <p:nvPicPr>
          <p:cNvPr id="4" name="Picture 2" descr="F:\PROJEKTY 2018\Erasmus+ VET 2018\EU flag-Erasmus+_vect_POS.jpg">
            <a:extLst>
              <a:ext uri="{FF2B5EF4-FFF2-40B4-BE49-F238E27FC236}">
                <a16:creationId xmlns:a16="http://schemas.microsoft.com/office/drawing/2014/main" id="{1DA170BC-C1BF-47AF-9BAE-3BE2745EF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70699"/>
            <a:ext cx="5474556" cy="15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2256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44FFC0-2CB5-40AE-8F24-6077A2217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Uczestnicy: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F199BA-2F4C-4501-8D35-F974B58EC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74800"/>
            <a:ext cx="9601200" cy="5130800"/>
          </a:xfrm>
        </p:spPr>
        <p:txBody>
          <a:bodyPr>
            <a:normAutofit/>
          </a:bodyPr>
          <a:lstStyle/>
          <a:p>
            <a:r>
              <a:rPr lang="pl-PL" sz="2400" dirty="0"/>
              <a:t>Natalia Miś</a:t>
            </a:r>
          </a:p>
          <a:p>
            <a:r>
              <a:rPr lang="pl-PL" sz="2400" dirty="0"/>
              <a:t>Dominika Kubata</a:t>
            </a:r>
          </a:p>
          <a:p>
            <a:r>
              <a:rPr lang="pl-PL" sz="2400" dirty="0"/>
              <a:t>Dominika Nawrat</a:t>
            </a:r>
          </a:p>
          <a:p>
            <a:r>
              <a:rPr lang="pl-PL" sz="2400" dirty="0"/>
              <a:t>Milena </a:t>
            </a:r>
            <a:r>
              <a:rPr lang="pl-PL" sz="2400" dirty="0" err="1"/>
              <a:t>Chimiak</a:t>
            </a:r>
            <a:endParaRPr lang="pl-PL" sz="2400" dirty="0"/>
          </a:p>
          <a:p>
            <a:r>
              <a:rPr lang="pl-PL" sz="2400" dirty="0"/>
              <a:t>Kamila Szymczak</a:t>
            </a:r>
          </a:p>
          <a:p>
            <a:r>
              <a:rPr lang="pl-PL" sz="2400" dirty="0"/>
              <a:t>Marcin Kinder</a:t>
            </a:r>
          </a:p>
          <a:p>
            <a:r>
              <a:rPr lang="pl-PL" sz="2400" dirty="0"/>
              <a:t>Dominika Mielniczuk</a:t>
            </a:r>
          </a:p>
          <a:p>
            <a:r>
              <a:rPr lang="pl-PL" sz="2400" dirty="0"/>
              <a:t>Justyna Załoga</a:t>
            </a:r>
          </a:p>
          <a:p>
            <a:r>
              <a:rPr lang="pl-PL" sz="2400" dirty="0"/>
              <a:t>Martyna Czyż</a:t>
            </a:r>
          </a:p>
          <a:p>
            <a:r>
              <a:rPr lang="pl-PL" sz="2400" dirty="0"/>
              <a:t>Sandra Kopiec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FE37BA1-FADC-4996-92A5-AA2DDD604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55600"/>
            <a:ext cx="3810000" cy="3810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BD5BD46-7936-4CE6-8241-2C70E6A18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743200"/>
            <a:ext cx="375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8492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9EECD5-6416-4490-991F-C70BF6CB7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Staż: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B1893C6-AA57-40FA-B012-E0933CF61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73" y="2977708"/>
            <a:ext cx="2820193" cy="376025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47EDB6C-3BD8-4B23-87DE-C5D76A01E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283" y="4269803"/>
            <a:ext cx="4407434" cy="246816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C87AE50-4ADE-411E-BEFA-6CDD2D2E7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22" y="187897"/>
            <a:ext cx="4670815" cy="261565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740DA12-B29C-4426-A07E-1CEB4F3D4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459" y="2477560"/>
            <a:ext cx="2770980" cy="369464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4BB9CF3-DCDD-4474-AD32-830A613B80FA}"/>
              </a:ext>
            </a:extLst>
          </p:cNvPr>
          <p:cNvSpPr txBox="1"/>
          <p:nvPr/>
        </p:nvSpPr>
        <p:spPr>
          <a:xfrm>
            <a:off x="731052" y="1579724"/>
            <a:ext cx="307500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800" b="1" dirty="0"/>
              <a:t>Projektowanie w </a:t>
            </a:r>
          </a:p>
          <a:p>
            <a:r>
              <a:rPr lang="pl-PL" sz="2800" b="1" dirty="0"/>
              <a:t>	programach </a:t>
            </a:r>
          </a:p>
          <a:p>
            <a:endParaRPr lang="pl-PL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C65BAEB-5CDF-4E17-96D4-DCF89F40FDC7}"/>
              </a:ext>
            </a:extLst>
          </p:cNvPr>
          <p:cNvSpPr txBox="1"/>
          <p:nvPr/>
        </p:nvSpPr>
        <p:spPr>
          <a:xfrm>
            <a:off x="4021937" y="3247833"/>
            <a:ext cx="50003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800" b="1" dirty="0"/>
              <a:t>Zapoznanie się z materiałami </a:t>
            </a:r>
          </a:p>
          <a:p>
            <a:r>
              <a:rPr lang="pl-PL" sz="2800" b="1" dirty="0"/>
              <a:t>	budowlanymi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8C0A5B5-06D8-4348-B182-394ACADCF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61" y="382631"/>
            <a:ext cx="3729785" cy="279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7258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7283B3-7FF8-4BBF-84B9-D624243A7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7794" y="2654300"/>
            <a:ext cx="3987800" cy="398780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B6DFA6F-3275-49D3-875F-037E65C1D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907" y="453737"/>
            <a:ext cx="2813627" cy="281362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28CD425-EB8B-44DF-82CA-BF2193324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8294" y="326737"/>
            <a:ext cx="4539672" cy="453967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BC0F8C1-D2CD-4686-BC38-3E81DB5BA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22" y="3102266"/>
            <a:ext cx="3528285" cy="3528285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90DB6E8-B6EE-4423-BA59-517A26AD30AB}"/>
              </a:ext>
            </a:extLst>
          </p:cNvPr>
          <p:cNvSpPr txBox="1"/>
          <p:nvPr/>
        </p:nvSpPr>
        <p:spPr>
          <a:xfrm>
            <a:off x="3725366" y="651183"/>
            <a:ext cx="361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l-PL" sz="3200" b="1" dirty="0"/>
              <a:t>Wykonywanie inwentaryzacji pomieszczeń</a:t>
            </a:r>
          </a:p>
        </p:txBody>
      </p:sp>
    </p:spTree>
    <p:extLst>
      <p:ext uri="{BB962C8B-B14F-4D97-AF65-F5344CB8AC3E}">
        <p14:creationId xmlns:p14="http://schemas.microsoft.com/office/powerpoint/2010/main" val="102491048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C4FA9919-C18A-42D4-9662-039D39DF9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3291" y="2674765"/>
            <a:ext cx="3754582" cy="375458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F37DE0C-4DDE-4984-A166-8020320ED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Czas wolny: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2CF17F0-5AF6-49BF-BFE3-C584D2288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65" y="294409"/>
            <a:ext cx="3754582" cy="3754582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79A127E-BD86-4E00-B59C-49F9692F95DC}"/>
              </a:ext>
            </a:extLst>
          </p:cNvPr>
          <p:cNvSpPr txBox="1"/>
          <p:nvPr/>
        </p:nvSpPr>
        <p:spPr>
          <a:xfrm>
            <a:off x="3204129" y="1506365"/>
            <a:ext cx="3696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800" b="1" dirty="0"/>
              <a:t>Wycieczka do Malagi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C9BD2FA-FBBE-4692-9CFD-7F898047D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08" y="1767975"/>
            <a:ext cx="2292121" cy="406885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659CEC3C-CD70-40BA-A7CE-E7835B37F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22" y="3747655"/>
            <a:ext cx="3754581" cy="281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5371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874606C-24E8-4EAF-9747-02D9E49CE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54" y="2297947"/>
            <a:ext cx="3105715" cy="41409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4CCBE4B-5D4A-4B02-BE80-1CC0DA547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2006" y="2688936"/>
            <a:ext cx="4059382" cy="405938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4715DC9-40A1-407B-907F-2344A943F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793" y="497904"/>
            <a:ext cx="2468562" cy="438206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F630C65-9660-4F2D-AEAC-AD8CDD6C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5" y="2470728"/>
            <a:ext cx="3209059" cy="427874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E0FC5C2-3C12-4D64-818B-5AFCFDB7BA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042" y="1504583"/>
            <a:ext cx="3472591" cy="260444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547DF0F-BC05-44E4-96E1-AFE60354D104}"/>
              </a:ext>
            </a:extLst>
          </p:cNvPr>
          <p:cNvSpPr txBox="1"/>
          <p:nvPr/>
        </p:nvSpPr>
        <p:spPr>
          <a:xfrm>
            <a:off x="1295400" y="546100"/>
            <a:ext cx="353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800" b="1" dirty="0"/>
              <a:t>Zwiedzanie Granady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7C69EA0-A6E8-428A-A7B4-1B33802C4A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51" y="210693"/>
            <a:ext cx="2944502" cy="22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53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49B184C-221B-4FBC-8FE7-55F0B9A25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798638"/>
            <a:ext cx="4775200" cy="358140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12BC6E0-55EF-41E4-AD1B-F0107B459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34" y="380999"/>
            <a:ext cx="4775201" cy="358140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31722E8-BCFA-4D57-A8C8-2BAC25312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9000"/>
            <a:ext cx="4330701" cy="324802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C0E7F7A-8092-4A4A-97FF-3B50A6DA497D}"/>
              </a:ext>
            </a:extLst>
          </p:cNvPr>
          <p:cNvSpPr txBox="1"/>
          <p:nvPr/>
        </p:nvSpPr>
        <p:spPr>
          <a:xfrm>
            <a:off x="1409700" y="290960"/>
            <a:ext cx="43636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800" b="1" dirty="0"/>
              <a:t>Zwiedzanie Granady nocą</a:t>
            </a:r>
          </a:p>
          <a:p>
            <a:endParaRPr lang="pl-PL" sz="2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800" b="1" dirty="0"/>
              <a:t>Wieczorek </a:t>
            </a:r>
            <a:r>
              <a:rPr lang="pl-PL" sz="2800" b="1" dirty="0" err="1"/>
              <a:t>Flamecno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313691108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rzycinanie">
  <a:themeElements>
    <a:clrScheme name="Przycinanie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Przycinani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zycinani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Przycinanie</Template>
  <TotalTime>49</TotalTime>
  <Words>53</Words>
  <Application>Microsoft Office PowerPoint</Application>
  <PresentationFormat>Panoramiczny</PresentationFormat>
  <Paragraphs>25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0" baseType="lpstr">
      <vt:lpstr>Franklin Gothic Book</vt:lpstr>
      <vt:lpstr>Wingdings</vt:lpstr>
      <vt:lpstr>Przycinanie</vt:lpstr>
      <vt:lpstr>erasmus+ 2018 / 2019  Hiszpania – Granada (Universal Mobility) </vt:lpstr>
      <vt:lpstr>Uczestnicy:</vt:lpstr>
      <vt:lpstr>Staż:</vt:lpstr>
      <vt:lpstr>Prezentacja programu PowerPoint</vt:lpstr>
      <vt:lpstr>Czas wolny: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erasmus+ 2018 / 2019  Hiszpania – Granada (Universal Mobility)</dc:title>
  <dc:creator>Robert Kopiec</dc:creator>
  <cp:lastModifiedBy>Robert Kopiec</cp:lastModifiedBy>
  <cp:revision>6</cp:revision>
  <dcterms:created xsi:type="dcterms:W3CDTF">2019-06-14T16:26:28Z</dcterms:created>
  <dcterms:modified xsi:type="dcterms:W3CDTF">2019-06-14T19:47:42Z</dcterms:modified>
</cp:coreProperties>
</file>